
<file path=[Content_Types].xml><?xml version="1.0" encoding="utf-8"?>
<Types xmlns="http://schemas.openxmlformats.org/package/2006/content-types">
  <Default Extension="xml" ContentType="application/vnd.openxmlformats-officedocument.extended-properties+xml"/>
  <Default Extension="wdp" ContentType="image/vnd.ms-photo"/>
  <Default Extension="png" ContentType="image/png"/>
  <Default Extension="jpeg" ContentType="image/jpeg"/>
  <Default Extension="jpg" ContentType="image/jpeg"/>
  <Default Extension="rels" ContentType="application/vnd.openxmlformats-package.relationshi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viewProps.xml" ContentType="application/vnd.openxmlformats-officedocument.presentationml.viewProps+xml"/>
  <Override PartName="/customXml/item2.xml" ContentType="application/xml"/>
  <Override PartName="/customXml/itemProps2.xml" ContentType="application/vnd.openxmlformats-officedocument.customXmlProperties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customXml/item1.xml" ContentType="application/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revisionInfo.xml" ContentType="application/vnd.ms-powerpoint.revisioninfo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changesInfos/changesInfo1.xml" ContentType="application/vnd.ms-powerpoint.changesinfo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tableStyles.xml" ContentType="application/vnd.openxmlformats-officedocument.presentationml.tableStyles+xml"/>
  <Override PartName="/ppt/slides/slide4.xml" ContentType="application/vnd.openxmlformats-officedocument.presentationml.slide+xml"/>
  <Override PartName="/customXml/item3.xml" ContentType="application/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/docProps/app.xml" Id="rId3" /><Relationship Type="http://schemas.openxmlformats.org/package/2006/relationships/metadata/core-properties" Target="/docProps/core.xml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88" r:id="rId5"/>
    <p:sldId id="288" r:id="rId6"/>
    <p:sldId id="395" r:id="rId7"/>
    <p:sldId id="263" r:id="rId8"/>
    <p:sldId id="286" r:id="rId9"/>
    <p:sldId id="383" r:id="rId10"/>
    <p:sldId id="357" r:id="rId11"/>
    <p:sldId id="393" r:id="rId12"/>
    <p:sldId id="359" r:id="rId13"/>
    <p:sldId id="396" r:id="rId14"/>
    <p:sldId id="365" r:id="rId15"/>
    <p:sldId id="392" r:id="rId16"/>
    <p:sldId id="385" r:id="rId17"/>
    <p:sldId id="371" r:id="rId18"/>
    <p:sldId id="389" r:id="rId19"/>
    <p:sldId id="370" r:id="rId20"/>
    <p:sldId id="386" r:id="rId21"/>
    <p:sldId id="280" r:id="rId22"/>
    <p:sldId id="384" r:id="rId23"/>
    <p:sldId id="367" r:id="rId24"/>
    <p:sldId id="377" r:id="rId25"/>
    <p:sldId id="275" r:id="rId26"/>
    <p:sldId id="276" r:id="rId27"/>
    <p:sldId id="278" r:id="rId28"/>
    <p:sldId id="394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13776E-8411-8F55-D96D-3C22D5108D89}" v="7" dt="2024-07-02T09:33:59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9.xml" Id="rId13" /><Relationship Type="http://schemas.openxmlformats.org/officeDocument/2006/relationships/slide" Target="/ppt/slides/slide14.xml" Id="rId18" /><Relationship Type="http://schemas.openxmlformats.org/officeDocument/2006/relationships/slide" Target="/ppt/slides/slide22.xml" Id="rId26" /><Relationship Type="http://schemas.openxmlformats.org/officeDocument/2006/relationships/slide" Target="/ppt/slides/slide17.xml" Id="rId21" /><Relationship Type="http://schemas.openxmlformats.org/officeDocument/2006/relationships/theme" Target="/ppt/theme/theme1.xml" Id="rId34" /><Relationship Type="http://schemas.openxmlformats.org/officeDocument/2006/relationships/slide" Target="/ppt/slides/slide3.xml" Id="rId7" /><Relationship Type="http://schemas.openxmlformats.org/officeDocument/2006/relationships/slide" Target="/ppt/slides/slide8.xml" Id="rId12" /><Relationship Type="http://schemas.openxmlformats.org/officeDocument/2006/relationships/slide" Target="/ppt/slides/slide13.xml" Id="rId17" /><Relationship Type="http://schemas.openxmlformats.org/officeDocument/2006/relationships/slide" Target="/ppt/slides/slide21.xml" Id="rId25" /><Relationship Type="http://schemas.openxmlformats.org/officeDocument/2006/relationships/viewProps" Target="/ppt/viewProps.xml" Id="rId33" /><Relationship Type="http://schemas.openxmlformats.org/officeDocument/2006/relationships/customXml" Target="/customXml/item2.xml" Id="rId2" /><Relationship Type="http://schemas.openxmlformats.org/officeDocument/2006/relationships/slide" Target="/ppt/slides/slide12.xml" Id="rId16" /><Relationship Type="http://schemas.openxmlformats.org/officeDocument/2006/relationships/slide" Target="/ppt/slides/slide16.xml" Id="rId20" /><Relationship Type="http://schemas.openxmlformats.org/officeDocument/2006/relationships/slide" Target="/ppt/slides/slide25.xml" Id="rId29" /><Relationship Type="http://schemas.openxmlformats.org/officeDocument/2006/relationships/customXml" Target="/customXml/item1.xml" Id="rId1" /><Relationship Type="http://schemas.openxmlformats.org/officeDocument/2006/relationships/slide" Target="/ppt/slides/slide2.xml" Id="rId6" /><Relationship Type="http://schemas.openxmlformats.org/officeDocument/2006/relationships/slide" Target="/ppt/slides/slide7.xml" Id="rId11" /><Relationship Type="http://schemas.openxmlformats.org/officeDocument/2006/relationships/slide" Target="/ppt/slides/slide20.xml" Id="rId24" /><Relationship Type="http://schemas.openxmlformats.org/officeDocument/2006/relationships/presProps" Target="/ppt/presProps.xml" Id="rId32" /><Relationship Type="http://schemas.microsoft.com/office/2015/10/relationships/revisionInfo" Target="/ppt/revisionInfo.xml" Id="rId37" /><Relationship Type="http://schemas.openxmlformats.org/officeDocument/2006/relationships/slide" Target="/ppt/slides/slide1.xml" Id="rId5" /><Relationship Type="http://schemas.openxmlformats.org/officeDocument/2006/relationships/slide" Target="/ppt/slides/slide11.xml" Id="rId15" /><Relationship Type="http://schemas.openxmlformats.org/officeDocument/2006/relationships/slide" Target="/ppt/slides/slide19.xml" Id="rId23" /><Relationship Type="http://schemas.openxmlformats.org/officeDocument/2006/relationships/slide" Target="/ppt/slides/slide24.xml" Id="rId28" /><Relationship Type="http://schemas.microsoft.com/office/2016/11/relationships/changesInfo" Target="/ppt/changesInfos/changesInfo1.xml" Id="rId36" /><Relationship Type="http://schemas.openxmlformats.org/officeDocument/2006/relationships/slide" Target="/ppt/slides/slide6.xml" Id="rId10" /><Relationship Type="http://schemas.openxmlformats.org/officeDocument/2006/relationships/slide" Target="/ppt/slides/slide15.xml" Id="rId19" /><Relationship Type="http://schemas.openxmlformats.org/officeDocument/2006/relationships/notesMaster" Target="/ppt/notesMasters/notesMaster1.xml" Id="rId31" /><Relationship Type="http://schemas.openxmlformats.org/officeDocument/2006/relationships/slideMaster" Target="/ppt/slideMasters/slideMaster1.xml" Id="rId4" /><Relationship Type="http://schemas.openxmlformats.org/officeDocument/2006/relationships/slide" Target="/ppt/slides/slide5.xml" Id="rId9" /><Relationship Type="http://schemas.openxmlformats.org/officeDocument/2006/relationships/slide" Target="/ppt/slides/slide10.xml" Id="rId14" /><Relationship Type="http://schemas.openxmlformats.org/officeDocument/2006/relationships/slide" Target="/ppt/slides/slide18.xml" Id="rId22" /><Relationship Type="http://schemas.openxmlformats.org/officeDocument/2006/relationships/slide" Target="/ppt/slides/slide23.xml" Id="rId27" /><Relationship Type="http://schemas.openxmlformats.org/officeDocument/2006/relationships/slide" Target="/ppt/slides/slide26.xml" Id="rId30" /><Relationship Type="http://schemas.openxmlformats.org/officeDocument/2006/relationships/tableStyles" Target="/ppt/tableStyles.xml" Id="rId35" /><Relationship Type="http://schemas.openxmlformats.org/officeDocument/2006/relationships/slide" Target="/ppt/slides/slide4.xml" Id="rId8" /><Relationship Type="http://schemas.openxmlformats.org/officeDocument/2006/relationships/customXml" Target="/customXml/item3.xml" Id="rId3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Lee" userId="S::andrew.lee@avoptics.com::193a8ac1-3458-4332-b33c-2914b68b509a" providerId="AD" clId="Web-{B213776E-8411-8F55-D96D-3C22D5108D89}"/>
    <pc:docChg chg="modSld">
      <pc:chgData name="Andrew Lee" userId="S::andrew.lee@avoptics.com::193a8ac1-3458-4332-b33c-2914b68b509a" providerId="AD" clId="Web-{B213776E-8411-8F55-D96D-3C22D5108D89}" dt="2024-07-02T09:33:57.760" v="4" actId="20577"/>
      <pc:docMkLst>
        <pc:docMk/>
      </pc:docMkLst>
      <pc:sldChg chg="modSp">
        <pc:chgData name="Andrew Lee" userId="S::andrew.lee@avoptics.com::193a8ac1-3458-4332-b33c-2914b68b509a" providerId="AD" clId="Web-{B213776E-8411-8F55-D96D-3C22D5108D89}" dt="2024-07-02T09:33:57.760" v="4" actId="20577"/>
        <pc:sldMkLst>
          <pc:docMk/>
          <pc:sldMk cId="481359950" sldId="395"/>
        </pc:sldMkLst>
        <pc:spChg chg="mod">
          <ac:chgData name="Andrew Lee" userId="S::andrew.lee@avoptics.com::193a8ac1-3458-4332-b33c-2914b68b509a" providerId="AD" clId="Web-{B213776E-8411-8F55-D96D-3C22D5108D89}" dt="2024-07-02T09:33:52.198" v="0" actId="20577"/>
          <ac:spMkLst>
            <pc:docMk/>
            <pc:sldMk cId="481359950" sldId="395"/>
            <ac:spMk id="5" creationId="{7DC5419F-1355-4E1D-B219-0F9A90F9030E}"/>
          </ac:spMkLst>
        </pc:spChg>
        <pc:spChg chg="mod">
          <ac:chgData name="Andrew Lee" userId="S::andrew.lee@avoptics.com::193a8ac1-3458-4332-b33c-2914b68b509a" providerId="AD" clId="Web-{B213776E-8411-8F55-D96D-3C22D5108D89}" dt="2024-07-02T09:33:57.760" v="4" actId="20577"/>
          <ac:spMkLst>
            <pc:docMk/>
            <pc:sldMk cId="481359950" sldId="395"/>
            <ac:spMk id="40" creationId="{7FAE3433-1F79-42CE-A59D-D6442415F138}"/>
          </ac:spMkLst>
        </pc:spChg>
      </pc:sldChg>
    </pc:docChg>
  </pc:docChgLst>
  <pc:docChgLst>
    <pc:chgData name="Andrew Lee" userId="193a8ac1-3458-4332-b33c-2914b68b509a" providerId="ADAL" clId="{13B82530-791B-43E9-A081-F394E856C14B}"/>
    <pc:docChg chg="addSld delSld modSld">
      <pc:chgData name="Andrew Lee" userId="193a8ac1-3458-4332-b33c-2914b68b509a" providerId="ADAL" clId="{13B82530-791B-43E9-A081-F394E856C14B}" dt="2023-11-07T11:34:00.471" v="4"/>
      <pc:docMkLst>
        <pc:docMk/>
      </pc:docMkLst>
      <pc:sldChg chg="add">
        <pc:chgData name="Andrew Lee" userId="193a8ac1-3458-4332-b33c-2914b68b509a" providerId="ADAL" clId="{13B82530-791B-43E9-A081-F394E856C14B}" dt="2023-11-07T11:33:15.033" v="3"/>
        <pc:sldMkLst>
          <pc:docMk/>
          <pc:sldMk cId="952414460" sldId="280"/>
        </pc:sldMkLst>
      </pc:sldChg>
      <pc:sldChg chg="add">
        <pc:chgData name="Andrew Lee" userId="193a8ac1-3458-4332-b33c-2914b68b509a" providerId="ADAL" clId="{13B82530-791B-43E9-A081-F394E856C14B}" dt="2023-11-07T11:31:03.178" v="2"/>
        <pc:sldMkLst>
          <pc:docMk/>
          <pc:sldMk cId="3963859282" sldId="288"/>
        </pc:sldMkLst>
      </pc:sldChg>
      <pc:sldChg chg="add">
        <pc:chgData name="Andrew Lee" userId="193a8ac1-3458-4332-b33c-2914b68b509a" providerId="ADAL" clId="{13B82530-791B-43E9-A081-F394E856C14B}" dt="2023-11-07T11:34:00.471" v="4"/>
        <pc:sldMkLst>
          <pc:docMk/>
          <pc:sldMk cId="1400575760" sldId="365"/>
        </pc:sldMkLst>
      </pc:sldChg>
      <pc:sldChg chg="add">
        <pc:chgData name="Andrew Lee" userId="193a8ac1-3458-4332-b33c-2914b68b509a" providerId="ADAL" clId="{13B82530-791B-43E9-A081-F394E856C14B}" dt="2023-11-07T11:33:15.033" v="3"/>
        <pc:sldMkLst>
          <pc:docMk/>
          <pc:sldMk cId="1688185384" sldId="386"/>
        </pc:sldMkLst>
      </pc:sldChg>
      <pc:sldChg chg="add del">
        <pc:chgData name="Andrew Lee" userId="193a8ac1-3458-4332-b33c-2914b68b509a" providerId="ADAL" clId="{13B82530-791B-43E9-A081-F394E856C14B}" dt="2023-11-07T11:30:58.946" v="1"/>
        <pc:sldMkLst>
          <pc:docMk/>
          <pc:sldMk cId="2385200135" sldId="396"/>
        </pc:sldMkLst>
      </pc:sldChg>
      <pc:sldChg chg="add">
        <pc:chgData name="Andrew Lee" userId="193a8ac1-3458-4332-b33c-2914b68b509a" providerId="ADAL" clId="{13B82530-791B-43E9-A081-F394E856C14B}" dt="2023-11-07T11:34:00.471" v="4"/>
        <pc:sldMkLst>
          <pc:docMk/>
          <pc:sldMk cId="3707038586" sldId="396"/>
        </pc:sldMkLst>
      </pc:sldChg>
    </pc:docChg>
  </pc:docChgLst>
  <pc:docChgLst>
    <pc:chgData name="Andrew Lee" userId="S::andrew.lee@avoptics.com::193a8ac1-3458-4332-b33c-2914b68b509a" providerId="AD" clId="Web-{F112E4E0-7944-79DC-E6B4-BD2AAAFA317E}"/>
    <pc:docChg chg="modSld">
      <pc:chgData name="Andrew Lee" userId="S::andrew.lee@avoptics.com::193a8ac1-3458-4332-b33c-2914b68b509a" providerId="AD" clId="Web-{F112E4E0-7944-79DC-E6B4-BD2AAAFA317E}" dt="2024-03-14T07:32:25.850" v="1" actId="20577"/>
      <pc:docMkLst>
        <pc:docMk/>
      </pc:docMkLst>
      <pc:sldChg chg="modSp">
        <pc:chgData name="Andrew Lee" userId="S::andrew.lee@avoptics.com::193a8ac1-3458-4332-b33c-2914b68b509a" providerId="AD" clId="Web-{F112E4E0-7944-79DC-E6B4-BD2AAAFA317E}" dt="2024-03-14T07:32:25.850" v="1" actId="20577"/>
        <pc:sldMkLst>
          <pc:docMk/>
          <pc:sldMk cId="481359950" sldId="395"/>
        </pc:sldMkLst>
        <pc:spChg chg="mod">
          <ac:chgData name="Andrew Lee" userId="S::andrew.lee@avoptics.com::193a8ac1-3458-4332-b33c-2914b68b509a" providerId="AD" clId="Web-{F112E4E0-7944-79DC-E6B4-BD2AAAFA317E}" dt="2024-03-14T07:32:25.850" v="1" actId="20577"/>
          <ac:spMkLst>
            <pc:docMk/>
            <pc:sldMk cId="481359950" sldId="395"/>
            <ac:spMk id="5" creationId="{7DC5419F-1355-4E1D-B219-0F9A90F9030E}"/>
          </ac:spMkLst>
        </pc:spChg>
      </pc:sldChg>
    </pc:docChg>
  </pc:docChgLst>
  <pc:docChgLst>
    <pc:chgData name="Andrew Lee" userId="193a8ac1-3458-4332-b33c-2914b68b509a" providerId="ADAL" clId="{013DDE5C-8B5B-4B20-A97D-8196E723D521}"/>
    <pc:docChg chg="undo redo custSel addSld delSld modSld sldOrd">
      <pc:chgData name="Andrew Lee" userId="193a8ac1-3458-4332-b33c-2914b68b509a" providerId="ADAL" clId="{013DDE5C-8B5B-4B20-A97D-8196E723D521}" dt="2023-07-31T11:16:09.012" v="948"/>
      <pc:docMkLst>
        <pc:docMk/>
      </pc:docMkLst>
      <pc:sldChg chg="add">
        <pc:chgData name="Andrew Lee" userId="193a8ac1-3458-4332-b33c-2914b68b509a" providerId="ADAL" clId="{013DDE5C-8B5B-4B20-A97D-8196E723D521}" dt="2023-07-31T11:16:09.012" v="948"/>
        <pc:sldMkLst>
          <pc:docMk/>
          <pc:sldMk cId="1618386194" sldId="263"/>
        </pc:sldMkLst>
      </pc:sldChg>
      <pc:sldChg chg="addSp delSp modSp mod ord">
        <pc:chgData name="Andrew Lee" userId="193a8ac1-3458-4332-b33c-2914b68b509a" providerId="ADAL" clId="{013DDE5C-8B5B-4B20-A97D-8196E723D521}" dt="2023-07-31T10:13:22.465" v="532" actId="21"/>
        <pc:sldMkLst>
          <pc:docMk/>
          <pc:sldMk cId="4188862058" sldId="275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4188862058" sldId="275"/>
            <ac:spMk id="8" creationId="{56D93395-1FC7-4418-A36F-23F223E73944}"/>
          </ac:spMkLst>
        </pc:spChg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4188862058" sldId="275"/>
            <ac:spMk id="9" creationId="{387B7EC4-64CC-4930-B6E9-3AFD67292E7C}"/>
          </ac:spMkLst>
        </pc:spChg>
        <pc:picChg chg="add del mod">
          <ac:chgData name="Andrew Lee" userId="193a8ac1-3458-4332-b33c-2914b68b509a" providerId="ADAL" clId="{013DDE5C-8B5B-4B20-A97D-8196E723D521}" dt="2023-07-31T10:13:22.465" v="532" actId="21"/>
          <ac:picMkLst>
            <pc:docMk/>
            <pc:sldMk cId="4188862058" sldId="275"/>
            <ac:picMk id="5" creationId="{E9A281DC-3E56-16F3-307E-793C08B3499D}"/>
          </ac:picMkLst>
        </pc:picChg>
      </pc:sldChg>
      <pc:sldChg chg="modSp ord">
        <pc:chgData name="Andrew Lee" userId="193a8ac1-3458-4332-b33c-2914b68b509a" providerId="ADAL" clId="{013DDE5C-8B5B-4B20-A97D-8196E723D521}" dt="2023-07-31T09:24:37.125" v="16"/>
        <pc:sldMkLst>
          <pc:docMk/>
          <pc:sldMk cId="1184340835" sldId="276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1184340835" sldId="276"/>
            <ac:spMk id="7" creationId="{DD0AFD65-55CE-44FB-B0DA-B69EFD187E25}"/>
          </ac:spMkLst>
        </pc:spChg>
      </pc:sldChg>
      <pc:sldChg chg="addSp delSp modSp mod ord">
        <pc:chgData name="Andrew Lee" userId="193a8ac1-3458-4332-b33c-2914b68b509a" providerId="ADAL" clId="{013DDE5C-8B5B-4B20-A97D-8196E723D521}" dt="2023-07-31T11:03:17.408" v="782" actId="478"/>
        <pc:sldMkLst>
          <pc:docMk/>
          <pc:sldMk cId="2226149635" sldId="278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2226149635" sldId="278"/>
            <ac:spMk id="10" creationId="{80E567A6-70BF-41E4-8E62-605024F6670B}"/>
          </ac:spMkLst>
        </pc:spChg>
        <pc:picChg chg="add del mod">
          <ac:chgData name="Andrew Lee" userId="193a8ac1-3458-4332-b33c-2914b68b509a" providerId="ADAL" clId="{013DDE5C-8B5B-4B20-A97D-8196E723D521}" dt="2023-07-31T11:03:17.408" v="782" actId="478"/>
          <ac:picMkLst>
            <pc:docMk/>
            <pc:sldMk cId="2226149635" sldId="278"/>
            <ac:picMk id="2" creationId="{543D6939-40BE-A7E7-A844-CA254826184F}"/>
          </ac:picMkLst>
        </pc:picChg>
      </pc:sldChg>
      <pc:sldChg chg="modSp del ord">
        <pc:chgData name="Andrew Lee" userId="193a8ac1-3458-4332-b33c-2914b68b509a" providerId="ADAL" clId="{013DDE5C-8B5B-4B20-A97D-8196E723D521}" dt="2023-07-31T09:50:55.810" v="386" actId="47"/>
        <pc:sldMkLst>
          <pc:docMk/>
          <pc:sldMk cId="952414460" sldId="280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952414460" sldId="280"/>
            <ac:spMk id="12" creationId="{57219576-CEA9-43DA-88D8-56FADCE96B46}"/>
          </ac:spMkLst>
        </pc:spChg>
      </pc:sldChg>
      <pc:sldChg chg="delSp modSp mod">
        <pc:chgData name="Andrew Lee" userId="193a8ac1-3458-4332-b33c-2914b68b509a" providerId="ADAL" clId="{013DDE5C-8B5B-4B20-A97D-8196E723D521}" dt="2023-07-31T10:56:14.074" v="781" actId="1038"/>
        <pc:sldMkLst>
          <pc:docMk/>
          <pc:sldMk cId="0" sldId="286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0" sldId="286"/>
            <ac:spMk id="5" creationId="{DCF0EEB2-5F2D-4765-859A-575C7332C5A1}"/>
          </ac:spMkLst>
        </pc:spChg>
        <pc:picChg chg="mod">
          <ac:chgData name="Andrew Lee" userId="193a8ac1-3458-4332-b33c-2914b68b509a" providerId="ADAL" clId="{013DDE5C-8B5B-4B20-A97D-8196E723D521}" dt="2023-07-31T10:56:14.074" v="781" actId="1038"/>
          <ac:picMkLst>
            <pc:docMk/>
            <pc:sldMk cId="0" sldId="286"/>
            <ac:picMk id="3" creationId="{D0DE8236-5555-4CF2-954D-19B9BB7523EA}"/>
          </ac:picMkLst>
        </pc:picChg>
        <pc:picChg chg="mod">
          <ac:chgData name="Andrew Lee" userId="193a8ac1-3458-4332-b33c-2914b68b509a" providerId="ADAL" clId="{013DDE5C-8B5B-4B20-A97D-8196E723D521}" dt="2023-07-31T10:56:14.074" v="781" actId="1038"/>
          <ac:picMkLst>
            <pc:docMk/>
            <pc:sldMk cId="0" sldId="286"/>
            <ac:picMk id="7" creationId="{A62B4CF8-5848-4925-B03C-29ADC879A0A5}"/>
          </ac:picMkLst>
        </pc:picChg>
        <pc:picChg chg="del">
          <ac:chgData name="Andrew Lee" userId="193a8ac1-3458-4332-b33c-2914b68b509a" providerId="ADAL" clId="{013DDE5C-8B5B-4B20-A97D-8196E723D521}" dt="2023-07-31T10:56:05.308" v="727" actId="478"/>
          <ac:picMkLst>
            <pc:docMk/>
            <pc:sldMk cId="0" sldId="286"/>
            <ac:picMk id="9" creationId="{39E484F9-9671-4C1F-8A16-270BDB718901}"/>
          </ac:picMkLst>
        </pc:picChg>
        <pc:picChg chg="mod">
          <ac:chgData name="Andrew Lee" userId="193a8ac1-3458-4332-b33c-2914b68b509a" providerId="ADAL" clId="{013DDE5C-8B5B-4B20-A97D-8196E723D521}" dt="2023-07-31T10:56:14.074" v="781" actId="1038"/>
          <ac:picMkLst>
            <pc:docMk/>
            <pc:sldMk cId="0" sldId="286"/>
            <ac:picMk id="1026" creationId="{91B3EB7F-9C9E-4CC5-ACB2-70F831A0B82B}"/>
          </ac:picMkLst>
        </pc:picChg>
      </pc:sldChg>
      <pc:sldChg chg="modSp">
        <pc:chgData name="Andrew Lee" userId="193a8ac1-3458-4332-b33c-2914b68b509a" providerId="ADAL" clId="{013DDE5C-8B5B-4B20-A97D-8196E723D521}" dt="2023-07-31T09:24:37.125" v="16"/>
        <pc:sldMkLst>
          <pc:docMk/>
          <pc:sldMk cId="751731572" sldId="357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751731572" sldId="357"/>
            <ac:spMk id="9" creationId="{F5A7B2F9-76A3-4352-8AE3-EC59A3DE76BD}"/>
          </ac:spMkLst>
        </pc:spChg>
      </pc:sldChg>
      <pc:sldChg chg="modSp ord">
        <pc:chgData name="Andrew Lee" userId="193a8ac1-3458-4332-b33c-2914b68b509a" providerId="ADAL" clId="{013DDE5C-8B5B-4B20-A97D-8196E723D521}" dt="2023-07-31T10:14:36.149" v="538"/>
        <pc:sldMkLst>
          <pc:docMk/>
          <pc:sldMk cId="4052156420" sldId="359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4052156420" sldId="359"/>
            <ac:spMk id="11" creationId="{5BFFCCA8-7BEC-4443-A528-00B7A14DFB6D}"/>
          </ac:spMkLst>
        </pc:spChg>
      </pc:sldChg>
      <pc:sldChg chg="modSp ord">
        <pc:chgData name="Andrew Lee" userId="193a8ac1-3458-4332-b33c-2914b68b509a" providerId="ADAL" clId="{013DDE5C-8B5B-4B20-A97D-8196E723D521}" dt="2023-07-31T09:50:36.141" v="385"/>
        <pc:sldMkLst>
          <pc:docMk/>
          <pc:sldMk cId="777844332" sldId="367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777844332" sldId="367"/>
            <ac:spMk id="6" creationId="{A7EF7DA4-F5B4-4DF5-9CD5-95E90746559E}"/>
          </ac:spMkLst>
        </pc:spChg>
      </pc:sldChg>
      <pc:sldChg chg="modSp del">
        <pc:chgData name="Andrew Lee" userId="193a8ac1-3458-4332-b33c-2914b68b509a" providerId="ADAL" clId="{013DDE5C-8B5B-4B20-A97D-8196E723D521}" dt="2023-07-31T09:50:55.810" v="386" actId="47"/>
        <pc:sldMkLst>
          <pc:docMk/>
          <pc:sldMk cId="981275497" sldId="369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981275497" sldId="369"/>
            <ac:spMk id="5" creationId="{85262AFA-DF45-4874-A620-940E533C846D}"/>
          </ac:spMkLst>
        </pc:spChg>
      </pc:sldChg>
      <pc:sldChg chg="modSp mod ord">
        <pc:chgData name="Andrew Lee" userId="193a8ac1-3458-4332-b33c-2914b68b509a" providerId="ADAL" clId="{013DDE5C-8B5B-4B20-A97D-8196E723D521}" dt="2023-07-31T11:04:16.440" v="802" actId="20577"/>
        <pc:sldMkLst>
          <pc:docMk/>
          <pc:sldMk cId="22691795" sldId="370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22691795" sldId="370"/>
            <ac:spMk id="6" creationId="{8BCA2627-C3EC-414E-9A52-4693BACBC9F5}"/>
          </ac:spMkLst>
        </pc:spChg>
        <pc:spChg chg="mod">
          <ac:chgData name="Andrew Lee" userId="193a8ac1-3458-4332-b33c-2914b68b509a" providerId="ADAL" clId="{013DDE5C-8B5B-4B20-A97D-8196E723D521}" dt="2023-07-31T11:04:16.440" v="802" actId="20577"/>
          <ac:spMkLst>
            <pc:docMk/>
            <pc:sldMk cId="22691795" sldId="370"/>
            <ac:spMk id="7" creationId="{1000AC2C-0565-4B13-98C0-01DD56156CBC}"/>
          </ac:spMkLst>
        </pc:spChg>
      </pc:sldChg>
      <pc:sldChg chg="addSp delSp modSp mod ord">
        <pc:chgData name="Andrew Lee" userId="193a8ac1-3458-4332-b33c-2914b68b509a" providerId="ADAL" clId="{013DDE5C-8B5B-4B20-A97D-8196E723D521}" dt="2023-07-31T09:51:45.869" v="388" actId="255"/>
        <pc:sldMkLst>
          <pc:docMk/>
          <pc:sldMk cId="2631730959" sldId="371"/>
        </pc:sldMkLst>
        <pc:spChg chg="mod">
          <ac:chgData name="Andrew Lee" userId="193a8ac1-3458-4332-b33c-2914b68b509a" providerId="ADAL" clId="{013DDE5C-8B5B-4B20-A97D-8196E723D521}" dt="2023-07-31T09:51:45.869" v="388" actId="255"/>
          <ac:spMkLst>
            <pc:docMk/>
            <pc:sldMk cId="2631730959" sldId="371"/>
            <ac:spMk id="5" creationId="{8A136980-BBF3-4A8F-949D-BEE1F7A9EB7D}"/>
          </ac:spMkLst>
        </pc:spChg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2631730959" sldId="371"/>
            <ac:spMk id="7" creationId="{52493516-CD72-4A7A-BE01-A7F137308E41}"/>
          </ac:spMkLst>
        </pc:spChg>
        <pc:spChg chg="mod">
          <ac:chgData name="Andrew Lee" userId="193a8ac1-3458-4332-b33c-2914b68b509a" providerId="ADAL" clId="{013DDE5C-8B5B-4B20-A97D-8196E723D521}" dt="2023-07-31T09:47:18.216" v="374" actId="20577"/>
          <ac:spMkLst>
            <pc:docMk/>
            <pc:sldMk cId="2631730959" sldId="371"/>
            <ac:spMk id="11" creationId="{BD27B24B-3CDE-48C5-B279-F9CFBB46D5EC}"/>
          </ac:spMkLst>
        </pc:spChg>
        <pc:picChg chg="mod">
          <ac:chgData name="Andrew Lee" userId="193a8ac1-3458-4332-b33c-2914b68b509a" providerId="ADAL" clId="{013DDE5C-8B5B-4B20-A97D-8196E723D521}" dt="2023-07-31T09:46:46.943" v="350" actId="1035"/>
          <ac:picMkLst>
            <pc:docMk/>
            <pc:sldMk cId="2631730959" sldId="371"/>
            <ac:picMk id="2" creationId="{E2E98EA2-F5BC-4E7A-A978-274EF433AA03}"/>
          </ac:picMkLst>
        </pc:picChg>
        <pc:picChg chg="del">
          <ac:chgData name="Andrew Lee" userId="193a8ac1-3458-4332-b33c-2914b68b509a" providerId="ADAL" clId="{013DDE5C-8B5B-4B20-A97D-8196E723D521}" dt="2023-07-31T09:44:38.297" v="256" actId="478"/>
          <ac:picMkLst>
            <pc:docMk/>
            <pc:sldMk cId="2631730959" sldId="371"/>
            <ac:picMk id="3" creationId="{0289FF91-5B4B-4C1A-8EA9-08FE845A49CB}"/>
          </ac:picMkLst>
        </pc:picChg>
        <pc:picChg chg="add mod">
          <ac:chgData name="Andrew Lee" userId="193a8ac1-3458-4332-b33c-2914b68b509a" providerId="ADAL" clId="{013DDE5C-8B5B-4B20-A97D-8196E723D521}" dt="2023-07-31T09:46:46.943" v="350" actId="1035"/>
          <ac:picMkLst>
            <pc:docMk/>
            <pc:sldMk cId="2631730959" sldId="371"/>
            <ac:picMk id="4" creationId="{574C67F7-F86D-5DCF-FD04-E3DDC6DB1AD1}"/>
          </ac:picMkLst>
        </pc:picChg>
        <pc:picChg chg="mod modCrop">
          <ac:chgData name="Andrew Lee" userId="193a8ac1-3458-4332-b33c-2914b68b509a" providerId="ADAL" clId="{013DDE5C-8B5B-4B20-A97D-8196E723D521}" dt="2023-07-31T09:46:46.943" v="350" actId="1035"/>
          <ac:picMkLst>
            <pc:docMk/>
            <pc:sldMk cId="2631730959" sldId="371"/>
            <ac:picMk id="12" creationId="{38F50629-3062-4B03-BDFE-25CC8537AD34}"/>
          </ac:picMkLst>
        </pc:picChg>
      </pc:sldChg>
      <pc:sldChg chg="modSp ord">
        <pc:chgData name="Andrew Lee" userId="193a8ac1-3458-4332-b33c-2914b68b509a" providerId="ADAL" clId="{013DDE5C-8B5B-4B20-A97D-8196E723D521}" dt="2023-07-31T09:24:37.125" v="16"/>
        <pc:sldMkLst>
          <pc:docMk/>
          <pc:sldMk cId="4267840114" sldId="377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4267840114" sldId="377"/>
            <ac:spMk id="5" creationId="{2722F3A9-BD86-442F-9CB2-C338D2AB4649}"/>
          </ac:spMkLst>
        </pc:spChg>
      </pc:sldChg>
      <pc:sldChg chg="modSp del">
        <pc:chgData name="Andrew Lee" userId="193a8ac1-3458-4332-b33c-2914b68b509a" providerId="ADAL" clId="{013DDE5C-8B5B-4B20-A97D-8196E723D521}" dt="2023-07-31T09:43:01.144" v="250" actId="47"/>
        <pc:sldMkLst>
          <pc:docMk/>
          <pc:sldMk cId="2839567260" sldId="378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2839567260" sldId="378"/>
            <ac:spMk id="6" creationId="{0950B494-6E97-4F46-B55A-4C7413444D49}"/>
          </ac:spMkLst>
        </pc:spChg>
      </pc:sldChg>
      <pc:sldChg chg="modSp">
        <pc:chgData name="Andrew Lee" userId="193a8ac1-3458-4332-b33c-2914b68b509a" providerId="ADAL" clId="{013DDE5C-8B5B-4B20-A97D-8196E723D521}" dt="2023-07-31T09:24:37.125" v="16"/>
        <pc:sldMkLst>
          <pc:docMk/>
          <pc:sldMk cId="3814234771" sldId="383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3814234771" sldId="383"/>
            <ac:spMk id="5" creationId="{C2418DAC-79DC-4DA8-BF79-D0F9D5567431}"/>
          </ac:spMkLst>
        </pc:spChg>
      </pc:sldChg>
      <pc:sldChg chg="modSp ord">
        <pc:chgData name="Andrew Lee" userId="193a8ac1-3458-4332-b33c-2914b68b509a" providerId="ADAL" clId="{013DDE5C-8B5B-4B20-A97D-8196E723D521}" dt="2023-07-31T09:50:36.141" v="385"/>
        <pc:sldMkLst>
          <pc:docMk/>
          <pc:sldMk cId="3229569781" sldId="384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3229569781" sldId="384"/>
            <ac:spMk id="5" creationId="{229C06FB-7669-4C41-B27E-2CEC89D0CC3A}"/>
          </ac:spMkLst>
        </pc:spChg>
      </pc:sldChg>
      <pc:sldChg chg="modSp mod">
        <pc:chgData name="Andrew Lee" userId="193a8ac1-3458-4332-b33c-2914b68b509a" providerId="ADAL" clId="{013DDE5C-8B5B-4B20-A97D-8196E723D521}" dt="2023-07-31T09:51:38.706" v="387" actId="255"/>
        <pc:sldMkLst>
          <pc:docMk/>
          <pc:sldMk cId="2687150623" sldId="385"/>
        </pc:sldMkLst>
        <pc:spChg chg="mod">
          <ac:chgData name="Andrew Lee" userId="193a8ac1-3458-4332-b33c-2914b68b509a" providerId="ADAL" clId="{013DDE5C-8B5B-4B20-A97D-8196E723D521}" dt="2023-07-31T09:51:38.706" v="387" actId="255"/>
          <ac:spMkLst>
            <pc:docMk/>
            <pc:sldMk cId="2687150623" sldId="385"/>
            <ac:spMk id="2" creationId="{7C0D6F6F-52F3-4AEC-B45F-55D42411BD31}"/>
          </ac:spMkLst>
        </pc:spChg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2687150623" sldId="385"/>
            <ac:spMk id="9" creationId="{6CB83D01-7971-4AA9-A798-53A6E0A01F90}"/>
          </ac:spMkLst>
        </pc:spChg>
      </pc:sldChg>
      <pc:sldChg chg="del">
        <pc:chgData name="Andrew Lee" userId="193a8ac1-3458-4332-b33c-2914b68b509a" providerId="ADAL" clId="{013DDE5C-8B5B-4B20-A97D-8196E723D521}" dt="2023-07-31T09:24:15.053" v="15" actId="47"/>
        <pc:sldMkLst>
          <pc:docMk/>
          <pc:sldMk cId="1688185384" sldId="386"/>
        </pc:sldMkLst>
      </pc:sldChg>
      <pc:sldChg chg="addSp delSp modSp mod">
        <pc:chgData name="Andrew Lee" userId="193a8ac1-3458-4332-b33c-2914b68b509a" providerId="ADAL" clId="{013DDE5C-8B5B-4B20-A97D-8196E723D521}" dt="2023-07-31T11:04:54.162" v="824" actId="20577"/>
        <pc:sldMkLst>
          <pc:docMk/>
          <pc:sldMk cId="146963629" sldId="388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146963629" sldId="388"/>
            <ac:spMk id="2" creationId="{EEC5E7F2-79EA-4506-9DF0-7424B663326B}"/>
          </ac:spMkLst>
        </pc:spChg>
        <pc:spChg chg="add del mod">
          <ac:chgData name="Andrew Lee" userId="193a8ac1-3458-4332-b33c-2914b68b509a" providerId="ADAL" clId="{013DDE5C-8B5B-4B20-A97D-8196E723D521}" dt="2023-07-31T10:55:03.759" v="706" actId="478"/>
          <ac:spMkLst>
            <pc:docMk/>
            <pc:sldMk cId="146963629" sldId="388"/>
            <ac:spMk id="3" creationId="{FA4DE7E4-1513-B4F8-C6D1-4F0AEB257AFC}"/>
          </ac:spMkLst>
        </pc:spChg>
        <pc:spChg chg="add mod">
          <ac:chgData name="Andrew Lee" userId="193a8ac1-3458-4332-b33c-2914b68b509a" providerId="ADAL" clId="{013DDE5C-8B5B-4B20-A97D-8196E723D521}" dt="2023-07-31T11:04:54.162" v="824" actId="20577"/>
          <ac:spMkLst>
            <pc:docMk/>
            <pc:sldMk cId="146963629" sldId="388"/>
            <ac:spMk id="6" creationId="{2FA4EBF5-38E5-6A08-7773-1AADD2D6FE15}"/>
          </ac:spMkLst>
        </pc:spChg>
        <pc:spChg chg="mod">
          <ac:chgData name="Andrew Lee" userId="193a8ac1-3458-4332-b33c-2914b68b509a" providerId="ADAL" clId="{013DDE5C-8B5B-4B20-A97D-8196E723D521}" dt="2023-07-31T10:55:34.820" v="726" actId="1036"/>
          <ac:spMkLst>
            <pc:docMk/>
            <pc:sldMk cId="146963629" sldId="388"/>
            <ac:spMk id="9" creationId="{CD5EE215-1AC0-49C9-A5ED-1955F3A1BAB3}"/>
          </ac:spMkLst>
        </pc:spChg>
        <pc:spChg chg="del">
          <ac:chgData name="Andrew Lee" userId="193a8ac1-3458-4332-b33c-2914b68b509a" providerId="ADAL" clId="{013DDE5C-8B5B-4B20-A97D-8196E723D521}" dt="2023-07-31T09:28:24.194" v="33" actId="478"/>
          <ac:spMkLst>
            <pc:docMk/>
            <pc:sldMk cId="146963629" sldId="388"/>
            <ac:spMk id="20" creationId="{B0B8AA46-57B4-4B6E-BE05-E15683267B7E}"/>
          </ac:spMkLst>
        </pc:spChg>
        <pc:spChg chg="del">
          <ac:chgData name="Andrew Lee" userId="193a8ac1-3458-4332-b33c-2914b68b509a" providerId="ADAL" clId="{013DDE5C-8B5B-4B20-A97D-8196E723D521}" dt="2023-07-31T09:27:52.424" v="23" actId="478"/>
          <ac:spMkLst>
            <pc:docMk/>
            <pc:sldMk cId="146963629" sldId="388"/>
            <ac:spMk id="31" creationId="{A43DABED-4514-4155-8A12-1A3F98D75CE9}"/>
          </ac:spMkLst>
        </pc:spChg>
        <pc:grpChg chg="del mod">
          <ac:chgData name="Andrew Lee" userId="193a8ac1-3458-4332-b33c-2914b68b509a" providerId="ADAL" clId="{013DDE5C-8B5B-4B20-A97D-8196E723D521}" dt="2023-07-31T10:45:27.914" v="585" actId="478"/>
          <ac:grpSpMkLst>
            <pc:docMk/>
            <pc:sldMk cId="146963629" sldId="388"/>
            <ac:grpSpMk id="32" creationId="{1FA1749F-D271-4E09-B34D-EDC39493EE2D}"/>
          </ac:grpSpMkLst>
        </pc:grpChg>
        <pc:picChg chg="mod modCrop">
          <ac:chgData name="Andrew Lee" userId="193a8ac1-3458-4332-b33c-2914b68b509a" providerId="ADAL" clId="{013DDE5C-8B5B-4B20-A97D-8196E723D521}" dt="2023-07-31T10:55:07.813" v="708" actId="1076"/>
          <ac:picMkLst>
            <pc:docMk/>
            <pc:sldMk cId="146963629" sldId="388"/>
            <ac:picMk id="4" creationId="{7AE61C61-68F6-43DA-AF63-D4F3918BED92}"/>
          </ac:picMkLst>
        </pc:picChg>
        <pc:picChg chg="add del mod modCrop">
          <ac:chgData name="Andrew Lee" userId="193a8ac1-3458-4332-b33c-2914b68b509a" providerId="ADAL" clId="{013DDE5C-8B5B-4B20-A97D-8196E723D521}" dt="2023-07-31T09:48:26.931" v="379"/>
          <ac:picMkLst>
            <pc:docMk/>
            <pc:sldMk cId="146963629" sldId="388"/>
            <ac:picMk id="5" creationId="{5BB0F218-29EF-C074-115F-83A87B408112}"/>
          </ac:picMkLst>
        </pc:picChg>
        <pc:picChg chg="del">
          <ac:chgData name="Andrew Lee" userId="193a8ac1-3458-4332-b33c-2914b68b509a" providerId="ADAL" clId="{013DDE5C-8B5B-4B20-A97D-8196E723D521}" dt="2023-07-31T09:27:52.424" v="23" actId="478"/>
          <ac:picMkLst>
            <pc:docMk/>
            <pc:sldMk cId="146963629" sldId="388"/>
            <ac:picMk id="8" creationId="{DF2B66BC-04BA-4AE3-B4C9-471A3C1F8A9B}"/>
          </ac:picMkLst>
        </pc:picChg>
        <pc:picChg chg="del">
          <ac:chgData name="Andrew Lee" userId="193a8ac1-3458-4332-b33c-2914b68b509a" providerId="ADAL" clId="{013DDE5C-8B5B-4B20-A97D-8196E723D521}" dt="2023-07-31T09:27:52.424" v="23" actId="478"/>
          <ac:picMkLst>
            <pc:docMk/>
            <pc:sldMk cId="146963629" sldId="388"/>
            <ac:picMk id="10" creationId="{090A3B54-0408-4BB7-814F-18A2F4728B67}"/>
          </ac:picMkLst>
        </pc:picChg>
        <pc:picChg chg="mod">
          <ac:chgData name="Andrew Lee" userId="193a8ac1-3458-4332-b33c-2914b68b509a" providerId="ADAL" clId="{013DDE5C-8B5B-4B20-A97D-8196E723D521}" dt="2023-07-31T10:53:31.572" v="627" actId="1076"/>
          <ac:picMkLst>
            <pc:docMk/>
            <pc:sldMk cId="146963629" sldId="388"/>
            <ac:picMk id="17" creationId="{1D5CB4AF-4140-4A22-AAD3-7DFAB22854E3}"/>
          </ac:picMkLst>
        </pc:picChg>
        <pc:picChg chg="del">
          <ac:chgData name="Andrew Lee" userId="193a8ac1-3458-4332-b33c-2914b68b509a" providerId="ADAL" clId="{013DDE5C-8B5B-4B20-A97D-8196E723D521}" dt="2023-07-31T09:27:52.424" v="23" actId="478"/>
          <ac:picMkLst>
            <pc:docMk/>
            <pc:sldMk cId="146963629" sldId="388"/>
            <ac:picMk id="26" creationId="{E9A25DA8-0AB5-4458-ABB2-ABE187CA9788}"/>
          </ac:picMkLst>
        </pc:picChg>
      </pc:sldChg>
      <pc:sldChg chg="modSp mod ord">
        <pc:chgData name="Andrew Lee" userId="193a8ac1-3458-4332-b33c-2914b68b509a" providerId="ADAL" clId="{013DDE5C-8B5B-4B20-A97D-8196E723D521}" dt="2023-07-31T09:54:36.866" v="524" actId="1037"/>
        <pc:sldMkLst>
          <pc:docMk/>
          <pc:sldMk cId="917546080" sldId="389"/>
        </pc:sldMkLst>
        <pc:spChg chg="mod">
          <ac:chgData name="Andrew Lee" userId="193a8ac1-3458-4332-b33c-2914b68b509a" providerId="ADAL" clId="{013DDE5C-8B5B-4B20-A97D-8196E723D521}" dt="2023-07-31T09:51:53.463" v="389" actId="207"/>
          <ac:spMkLst>
            <pc:docMk/>
            <pc:sldMk cId="917546080" sldId="389"/>
            <ac:spMk id="2" creationId="{7D4A2777-19F8-4C1B-94FA-0EAE08AC60E6}"/>
          </ac:spMkLst>
        </pc:spChg>
        <pc:spChg chg="mod">
          <ac:chgData name="Andrew Lee" userId="193a8ac1-3458-4332-b33c-2914b68b509a" providerId="ADAL" clId="{013DDE5C-8B5B-4B20-A97D-8196E723D521}" dt="2023-07-31T09:42:47.041" v="249" actId="20577"/>
          <ac:spMkLst>
            <pc:docMk/>
            <pc:sldMk cId="917546080" sldId="389"/>
            <ac:spMk id="3" creationId="{1A37DA6D-A764-437E-9371-AAA2C6013C2B}"/>
          </ac:spMkLst>
        </pc:spChg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917546080" sldId="389"/>
            <ac:spMk id="6" creationId="{FD4DAFAC-4E17-4779-90A0-433498E7B37E}"/>
          </ac:spMkLst>
        </pc:spChg>
        <pc:picChg chg="mod">
          <ac:chgData name="Andrew Lee" userId="193a8ac1-3458-4332-b33c-2914b68b509a" providerId="ADAL" clId="{013DDE5C-8B5B-4B20-A97D-8196E723D521}" dt="2023-07-31T09:54:36.866" v="524" actId="1037"/>
          <ac:picMkLst>
            <pc:docMk/>
            <pc:sldMk cId="917546080" sldId="389"/>
            <ac:picMk id="5" creationId="{CAA7D6CA-3C14-4CCD-8C16-F527CEAB8528}"/>
          </ac:picMkLst>
        </pc:picChg>
        <pc:picChg chg="mod">
          <ac:chgData name="Andrew Lee" userId="193a8ac1-3458-4332-b33c-2914b68b509a" providerId="ADAL" clId="{013DDE5C-8B5B-4B20-A97D-8196E723D521}" dt="2023-07-31T09:54:36.866" v="524" actId="1037"/>
          <ac:picMkLst>
            <pc:docMk/>
            <pc:sldMk cId="917546080" sldId="389"/>
            <ac:picMk id="7" creationId="{E002A6D4-8172-4C81-B7E8-0F71D9306F5E}"/>
          </ac:picMkLst>
        </pc:picChg>
      </pc:sldChg>
      <pc:sldChg chg="modSp del">
        <pc:chgData name="Andrew Lee" userId="193a8ac1-3458-4332-b33c-2914b68b509a" providerId="ADAL" clId="{013DDE5C-8B5B-4B20-A97D-8196E723D521}" dt="2023-07-31T09:43:01.144" v="250" actId="47"/>
        <pc:sldMkLst>
          <pc:docMk/>
          <pc:sldMk cId="2207525276" sldId="390"/>
        </pc:sldMkLst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2207525276" sldId="390"/>
            <ac:spMk id="14" creationId="{D5166D10-663A-473D-B2EC-4BC678A95337}"/>
          </ac:spMkLst>
        </pc:spChg>
      </pc:sldChg>
      <pc:sldChg chg="del">
        <pc:chgData name="Andrew Lee" userId="193a8ac1-3458-4332-b33c-2914b68b509a" providerId="ADAL" clId="{013DDE5C-8B5B-4B20-A97D-8196E723D521}" dt="2023-07-31T09:20:37.543" v="0" actId="47"/>
        <pc:sldMkLst>
          <pc:docMk/>
          <pc:sldMk cId="336660664" sldId="391"/>
        </pc:sldMkLst>
      </pc:sldChg>
      <pc:sldChg chg="modSp mod">
        <pc:chgData name="Andrew Lee" userId="193a8ac1-3458-4332-b33c-2914b68b509a" providerId="ADAL" clId="{013DDE5C-8B5B-4B20-A97D-8196E723D521}" dt="2023-07-31T09:38:46.228" v="196" actId="1038"/>
        <pc:sldMkLst>
          <pc:docMk/>
          <pc:sldMk cId="928198216" sldId="392"/>
        </pc:sldMkLst>
        <pc:spChg chg="mod">
          <ac:chgData name="Andrew Lee" userId="193a8ac1-3458-4332-b33c-2914b68b509a" providerId="ADAL" clId="{013DDE5C-8B5B-4B20-A97D-8196E723D521}" dt="2023-07-31T09:38:46.228" v="196" actId="1038"/>
          <ac:spMkLst>
            <pc:docMk/>
            <pc:sldMk cId="928198216" sldId="392"/>
            <ac:spMk id="2" creationId="{B3A6D408-FB11-4DF2-9EC2-3AE3A297B955}"/>
          </ac:spMkLst>
        </pc:spChg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928198216" sldId="392"/>
            <ac:spMk id="5" creationId="{C2418DAC-79DC-4DA8-BF79-D0F9D5567431}"/>
          </ac:spMkLst>
        </pc:spChg>
      </pc:sldChg>
      <pc:sldChg chg="modSp mod ord">
        <pc:chgData name="Andrew Lee" userId="193a8ac1-3458-4332-b33c-2914b68b509a" providerId="ADAL" clId="{013DDE5C-8B5B-4B20-A97D-8196E723D521}" dt="2023-07-31T10:14:36.149" v="538"/>
        <pc:sldMkLst>
          <pc:docMk/>
          <pc:sldMk cId="3471675466" sldId="393"/>
        </pc:sldMkLst>
        <pc:spChg chg="mod">
          <ac:chgData name="Andrew Lee" userId="193a8ac1-3458-4332-b33c-2914b68b509a" providerId="ADAL" clId="{013DDE5C-8B5B-4B20-A97D-8196E723D521}" dt="2023-07-31T09:38:01.781" v="159" actId="1076"/>
          <ac:spMkLst>
            <pc:docMk/>
            <pc:sldMk cId="3471675466" sldId="393"/>
            <ac:spMk id="2" creationId="{B3A6D408-FB11-4DF2-9EC2-3AE3A297B955}"/>
          </ac:spMkLst>
        </pc:spChg>
        <pc:spChg chg="mod">
          <ac:chgData name="Andrew Lee" userId="193a8ac1-3458-4332-b33c-2914b68b509a" providerId="ADAL" clId="{013DDE5C-8B5B-4B20-A97D-8196E723D521}" dt="2023-07-31T09:24:37.125" v="16"/>
          <ac:spMkLst>
            <pc:docMk/>
            <pc:sldMk cId="3471675466" sldId="393"/>
            <ac:spMk id="5" creationId="{C2418DAC-79DC-4DA8-BF79-D0F9D5567431}"/>
          </ac:spMkLst>
        </pc:spChg>
      </pc:sldChg>
      <pc:sldChg chg="addSp delSp modSp new mod">
        <pc:chgData name="Andrew Lee" userId="193a8ac1-3458-4332-b33c-2914b68b509a" providerId="ADAL" clId="{013DDE5C-8B5B-4B20-A97D-8196E723D521}" dt="2023-07-31T10:22:13.336" v="584" actId="20577"/>
        <pc:sldMkLst>
          <pc:docMk/>
          <pc:sldMk cId="3410572479" sldId="394"/>
        </pc:sldMkLst>
        <pc:spChg chg="mod">
          <ac:chgData name="Andrew Lee" userId="193a8ac1-3458-4332-b33c-2914b68b509a" providerId="ADAL" clId="{013DDE5C-8B5B-4B20-A97D-8196E723D521}" dt="2023-07-31T10:22:13.336" v="584" actId="20577"/>
          <ac:spMkLst>
            <pc:docMk/>
            <pc:sldMk cId="3410572479" sldId="394"/>
            <ac:spMk id="2" creationId="{34CDD5A2-B2B8-AB8D-33AC-83FDE6AFEB9C}"/>
          </ac:spMkLst>
        </pc:spChg>
        <pc:spChg chg="del">
          <ac:chgData name="Andrew Lee" userId="193a8ac1-3458-4332-b33c-2914b68b509a" providerId="ADAL" clId="{013DDE5C-8B5B-4B20-A97D-8196E723D521}" dt="2023-07-31T10:20:46.482" v="552" actId="478"/>
          <ac:spMkLst>
            <pc:docMk/>
            <pc:sldMk cId="3410572479" sldId="394"/>
            <ac:spMk id="3" creationId="{45C9252C-B027-B632-4EF9-34787DA17103}"/>
          </ac:spMkLst>
        </pc:spChg>
        <pc:picChg chg="add mod">
          <ac:chgData name="Andrew Lee" userId="193a8ac1-3458-4332-b33c-2914b68b509a" providerId="ADAL" clId="{013DDE5C-8B5B-4B20-A97D-8196E723D521}" dt="2023-07-31T10:20:43.607" v="551" actId="1076"/>
          <ac:picMkLst>
            <pc:docMk/>
            <pc:sldMk cId="3410572479" sldId="394"/>
            <ac:picMk id="4" creationId="{A0CCDC77-834E-CB93-9019-0CA5820606BB}"/>
          </ac:picMkLst>
        </pc:picChg>
        <pc:picChg chg="add mod">
          <ac:chgData name="Andrew Lee" userId="193a8ac1-3458-4332-b33c-2914b68b509a" providerId="ADAL" clId="{013DDE5C-8B5B-4B20-A97D-8196E723D521}" dt="2023-07-31T10:20:40.506" v="550" actId="14100"/>
          <ac:picMkLst>
            <pc:docMk/>
            <pc:sldMk cId="3410572479" sldId="394"/>
            <ac:picMk id="6" creationId="{E70B0C50-83DE-A40A-7AD9-7A8588D5BB6E}"/>
          </ac:picMkLst>
        </pc:picChg>
        <pc:picChg chg="add mod modCrop">
          <ac:chgData name="Andrew Lee" userId="193a8ac1-3458-4332-b33c-2914b68b509a" providerId="ADAL" clId="{013DDE5C-8B5B-4B20-A97D-8196E723D521}" dt="2023-07-31T10:21:34.604" v="560" actId="732"/>
          <ac:picMkLst>
            <pc:docMk/>
            <pc:sldMk cId="3410572479" sldId="394"/>
            <ac:picMk id="8" creationId="{B929CE69-10CA-AFF3-6EFA-695B864E4D52}"/>
          </ac:picMkLst>
        </pc:picChg>
      </pc:sldChg>
      <pc:sldChg chg="add">
        <pc:chgData name="Andrew Lee" userId="193a8ac1-3458-4332-b33c-2914b68b509a" providerId="ADAL" clId="{013DDE5C-8B5B-4B20-A97D-8196E723D521}" dt="2023-07-31T11:16:09.012" v="948"/>
        <pc:sldMkLst>
          <pc:docMk/>
          <pc:sldMk cId="481359950" sldId="395"/>
        </pc:sldMkLst>
      </pc:sldChg>
      <pc:sldChg chg="modSp new del mod">
        <pc:chgData name="Andrew Lee" userId="193a8ac1-3458-4332-b33c-2914b68b509a" providerId="ADAL" clId="{013DDE5C-8B5B-4B20-A97D-8196E723D521}" dt="2023-07-31T11:07:33.892" v="947" actId="47"/>
        <pc:sldMkLst>
          <pc:docMk/>
          <pc:sldMk cId="2231139894" sldId="395"/>
        </pc:sldMkLst>
        <pc:spChg chg="mod">
          <ac:chgData name="Andrew Lee" userId="193a8ac1-3458-4332-b33c-2914b68b509a" providerId="ADAL" clId="{013DDE5C-8B5B-4B20-A97D-8196E723D521}" dt="2023-07-31T11:05:17.233" v="856" actId="20577"/>
          <ac:spMkLst>
            <pc:docMk/>
            <pc:sldMk cId="2231139894" sldId="395"/>
            <ac:spMk id="2" creationId="{39996614-DA2D-77DC-4B3E-DA22BCBF8D28}"/>
          </ac:spMkLst>
        </pc:spChg>
        <pc:spChg chg="mod">
          <ac:chgData name="Andrew Lee" userId="193a8ac1-3458-4332-b33c-2914b68b509a" providerId="ADAL" clId="{013DDE5C-8B5B-4B20-A97D-8196E723D521}" dt="2023-07-31T11:06:52.550" v="946" actId="20577"/>
          <ac:spMkLst>
            <pc:docMk/>
            <pc:sldMk cId="2231139894" sldId="395"/>
            <ac:spMk id="3" creationId="{8AEDB499-7D28-EC1B-D6F8-F9F0580A0338}"/>
          </ac:spMkLst>
        </pc:spChg>
      </pc:sldChg>
    </pc:docChg>
  </pc:docChgLst>
</pc:chgInfo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0179B-B03C-4B72-893B-A3529F5E6D93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3B325-7672-497F-8CC5-798F98C5E0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5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3B325-7672-497F-8CC5-798F98C5E02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73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3B325-7672-497F-8CC5-798F98C5E02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04983"/>
      </p:ext>
    </p:extLst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image" Target="/ppt/media/image2.jpeg" Id="rId2" /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3391-5420-4C12-BF46-3BB303B9F863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9243-0D83-43E6-AFE0-01139CF26376}" type="slidenum">
              <a:rPr lang="en-GB" smtClean="0"/>
              <a:t>‹#›</a:t>
            </a:fld>
            <a:endParaRPr lang="en-GB"/>
          </a:p>
        </p:txBody>
      </p:sp>
      <p:pic>
        <p:nvPicPr>
          <p:cNvPr id="2052" name="Picture 4" descr="\\CADWORKSTATION\AVoptics_Int\SALES AND MARKETING (Green)\Marketing Information\Media Resources\AVoptics Logo\New Logo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121397" cy="10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74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3391-5420-4C12-BF46-3BB303B9F863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9243-0D83-43E6-AFE0-01139CF2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3391-5420-4C12-BF46-3BB303B9F863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9243-0D83-43E6-AFE0-01139CF2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51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3391-5420-4C12-BF46-3BB303B9F863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9243-0D83-43E6-AFE0-01139CF2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05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3391-5420-4C12-BF46-3BB303B9F863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9243-0D83-43E6-AFE0-01139CF2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1177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8" /><Relationship Type="http://schemas.openxmlformats.org/officeDocument/2006/relationships/image" Target="/ppt/media/image1.png" Id="rId13" /><Relationship Type="http://schemas.openxmlformats.org/officeDocument/2006/relationships/slideLayout" Target="/ppt/slideLayouts/slideLayout3.xml" Id="rId3" /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1.xml" Id="rId1" /><Relationship Type="http://schemas.openxmlformats.org/officeDocument/2006/relationships/slideLayout" Target="/ppt/slideLayouts/slideLayout4.xml" Id="rId4" /><Relationship Type="http://schemas.openxmlformats.org/officeDocument/2006/relationships/image" Target="/ppt/media/image2.jpeg" Id="rId14" /></Relationships>
</file>

<file path=ppt/slideMasters/slideMaster1.xml><?xml version="1.0" encoding="utf-8"?>
<p:sldMaster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4" y="4621213"/>
            <a:ext cx="648017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73391-5420-4C12-BF46-3BB303B9F863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C9243-0D83-43E6-AFE0-01139CF263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4" descr="\\CADWORKSTATION\AVoptics_Int\SALES AND MARKETING (Green)\Marketing Information\Media Resources\AVoptics Logo\New Logo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121397" cy="10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8028384" y="6685329"/>
            <a:ext cx="11156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err="1"/>
              <a:t>Powerpoint</a:t>
            </a:r>
            <a:r>
              <a:rPr lang="en-GB" sz="700" baseline="0"/>
              <a:t> Template V2</a:t>
            </a:r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308877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3.jpe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.jpeg" Id="rId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51.png" Id="rId8" /><Relationship Type="http://schemas.microsoft.com/office/2007/relationships/hdphoto" Target="/ppt/media/hdphoto6.wdp" Id="rId3" /><Relationship Type="http://schemas.microsoft.com/office/2007/relationships/hdphoto" Target="/ppt/media/hdphoto7.wdp" Id="rId7" /><Relationship Type="http://schemas.openxmlformats.org/officeDocument/2006/relationships/image" Target="/ppt/media/image49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0.png" Id="rId6" /><Relationship Type="http://schemas.openxmlformats.org/officeDocument/2006/relationships/image" Target="/ppt/media/image44.png" Id="rId5" /><Relationship Type="http://schemas.microsoft.com/office/2007/relationships/hdphoto" Target="/ppt/media/hdphoto5.wdp" Id="rId10" /><Relationship Type="http://schemas.openxmlformats.org/officeDocument/2006/relationships/image" Target="/ppt/media/image43.png" Id="rId4" /><Relationship Type="http://schemas.openxmlformats.org/officeDocument/2006/relationships/image" Target="/ppt/media/image47.png" Id="rId9" /></Relationships>
</file>

<file path=ppt/slides/_rels/slide11.xml.rels>&#65279;<?xml version="1.0" encoding="utf-8"?><Relationships xmlns="http://schemas.openxmlformats.org/package/2006/relationships"><Relationship Type="http://schemas.microsoft.com/office/2007/relationships/hdphoto" Target="/ppt/media/hdphoto2.wdp" Id="rId3" /><Relationship Type="http://schemas.openxmlformats.org/officeDocument/2006/relationships/image" Target="/ppt/media/image40.png" Id="rId2" /><Relationship Type="http://schemas.openxmlformats.org/officeDocument/2006/relationships/slideLayout" Target="/ppt/slideLayouts/slideLayout4.xml" Id="rId1" /><Relationship Type="http://schemas.openxmlformats.org/officeDocument/2006/relationships/image" Target="/ppt/media/image52.jpe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53.png" Id="rId2" /><Relationship Type="http://schemas.openxmlformats.org/officeDocument/2006/relationships/slideLayout" Target="/ppt/slideLayouts/slideLayout8.xml" Id="rId1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60.png" Id="rId8" /><Relationship Type="http://schemas.openxmlformats.org/officeDocument/2006/relationships/image" Target="/ppt/media/image55.jpeg" Id="rId3" /><Relationship Type="http://schemas.openxmlformats.org/officeDocument/2006/relationships/image" Target="/ppt/media/image59.jpeg" Id="rId7" /><Relationship Type="http://schemas.openxmlformats.org/officeDocument/2006/relationships/image" Target="/ppt/media/image54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8.png" Id="rId6" /><Relationship Type="http://schemas.openxmlformats.org/officeDocument/2006/relationships/image" Target="/ppt/media/image57.png" Id="rId5" /><Relationship Type="http://schemas.openxmlformats.org/officeDocument/2006/relationships/image" Target="/ppt/media/image62.jpeg" Id="rId10" /><Relationship Type="http://schemas.openxmlformats.org/officeDocument/2006/relationships/image" Target="/ppt/media/image56.jpeg" Id="rId4" /><Relationship Type="http://schemas.openxmlformats.org/officeDocument/2006/relationships/image" Target="/ppt/media/image61.png" Id="rId9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63.jpeg" Id="rId3" /><Relationship Type="http://schemas.openxmlformats.org/officeDocument/2006/relationships/image" Target="/ppt/media/image56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64.pn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66.png" Id="rId3" /><Relationship Type="http://schemas.openxmlformats.org/officeDocument/2006/relationships/image" Target="/ppt/media/image65.png" Id="rId2" /><Relationship Type="http://schemas.openxmlformats.org/officeDocument/2006/relationships/slideLayout" Target="/ppt/slideLayouts/slideLayout2.xml" Id="rId1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68.jpeg" Id="rId3" /><Relationship Type="http://schemas.openxmlformats.org/officeDocument/2006/relationships/image" Target="/ppt/media/image67.jpeg" Id="rId2" /><Relationship Type="http://schemas.openxmlformats.org/officeDocument/2006/relationships/slideLayout" Target="/ppt/slideLayouts/slideLayout2.xml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61.png" Id="rId3" /><Relationship Type="http://schemas.openxmlformats.org/officeDocument/2006/relationships/image" Target="/ppt/media/image69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0.jpeg" Id="rId4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60.png" Id="rId8" /><Relationship Type="http://schemas.openxmlformats.org/officeDocument/2006/relationships/image" Target="/ppt/media/image72.jpeg" Id="rId3" /><Relationship Type="http://schemas.openxmlformats.org/officeDocument/2006/relationships/image" Target="/ppt/media/image73.png" Id="rId7" /><Relationship Type="http://schemas.openxmlformats.org/officeDocument/2006/relationships/image" Target="/ppt/media/image71.jpeg" Id="rId2" /><Relationship Type="http://schemas.openxmlformats.org/officeDocument/2006/relationships/slideLayout" Target="/ppt/slideLayouts/slideLayout4.xml" Id="rId1" /><Relationship Type="http://schemas.openxmlformats.org/officeDocument/2006/relationships/image" Target="/ppt/media/image59.jpeg" Id="rId6" /><Relationship Type="http://schemas.openxmlformats.org/officeDocument/2006/relationships/image" Target="/ppt/media/image58.png" Id="rId5" /><Relationship Type="http://schemas.openxmlformats.org/officeDocument/2006/relationships/image" Target="/ppt/media/image57.png" Id="rId4" /></Relationships>
</file>

<file path=ppt/slides/_rels/slide19.xml.rels>&#65279;<?xml version="1.0" encoding="utf-8"?><Relationships xmlns="http://schemas.openxmlformats.org/package/2006/relationships"><Relationship Type="http://schemas.microsoft.com/office/2007/relationships/hdphoto" Target="/ppt/media/hdphoto8.wdp" Id="rId3" /><Relationship Type="http://schemas.openxmlformats.org/officeDocument/2006/relationships/image" Target="/ppt/media/image74.png" Id="rId2" /><Relationship Type="http://schemas.openxmlformats.org/officeDocument/2006/relationships/slideLayout" Target="/ppt/slideLayouts/slideLayout1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6.png" Id="rId3" /><Relationship Type="http://schemas.openxmlformats.org/officeDocument/2006/relationships/image" Target="/ppt/media/image5.jpeg" Id="rId2" /><Relationship Type="http://schemas.openxmlformats.org/officeDocument/2006/relationships/slideLayout" Target="/ppt/slideLayouts/slideLayout2.xml" Id="rId1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76.jpeg" Id="rId3" /><Relationship Type="http://schemas.openxmlformats.org/officeDocument/2006/relationships/image" Target="/ppt/media/image75.jpeg" Id="rId2" /><Relationship Type="http://schemas.openxmlformats.org/officeDocument/2006/relationships/slideLayout" Target="/ppt/slideLayouts/slideLayout2.xml" Id="rId1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77.jpeg" Id="rId2" /><Relationship Type="http://schemas.openxmlformats.org/officeDocument/2006/relationships/slideLayout" Target="/ppt/slideLayouts/slideLayout1.xml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78.png" Id="rId2" /><Relationship Type="http://schemas.openxmlformats.org/officeDocument/2006/relationships/slideLayout" Target="/ppt/slideLayouts/slideLayout2.xml" Id="rId1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79.png" Id="rId2" /><Relationship Type="http://schemas.openxmlformats.org/officeDocument/2006/relationships/slideLayout" Target="/ppt/slideLayouts/slideLayout2.xml" Id="rId1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81.png" Id="rId3" /><Relationship Type="http://schemas.openxmlformats.org/officeDocument/2006/relationships/image" Target="/ppt/media/image80.jpeg" Id="rId2" /><Relationship Type="http://schemas.openxmlformats.org/officeDocument/2006/relationships/slideLayout" Target="/ppt/slideLayouts/slideLayout2.xml" Id="rId1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83.png" Id="rId3" /><Relationship Type="http://schemas.openxmlformats.org/officeDocument/2006/relationships/image" Target="/ppt/media/image82.jp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84.pn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86.jpeg" Id="rId3" /><Relationship Type="http://schemas.openxmlformats.org/officeDocument/2006/relationships/image" Target="/ppt/media/image85.png" Id="rId2" /><Relationship Type="http://schemas.openxmlformats.org/officeDocument/2006/relationships/slideLayout" Target="/ppt/slideLayouts/slideLayout2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13.jpeg" Id="rId8" /><Relationship Type="http://schemas.openxmlformats.org/officeDocument/2006/relationships/image" Target="/ppt/media/image8.png" Id="rId3" /><Relationship Type="http://schemas.openxmlformats.org/officeDocument/2006/relationships/image" Target="/ppt/media/image12.png" Id="rId7" /><Relationship Type="http://schemas.openxmlformats.org/officeDocument/2006/relationships/image" Target="/ppt/media/image7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png" Id="rId6" /><Relationship Type="http://schemas.openxmlformats.org/officeDocument/2006/relationships/image" Target="/ppt/media/image10.png" Id="rId5" /><Relationship Type="http://schemas.openxmlformats.org/officeDocument/2006/relationships/image" Target="/ppt/media/image15.png" Id="rId10" /><Relationship Type="http://schemas.openxmlformats.org/officeDocument/2006/relationships/image" Target="/ppt/media/image9.jpeg" Id="rId4" /><Relationship Type="http://schemas.openxmlformats.org/officeDocument/2006/relationships/image" Target="/ppt/media/image14.png" Id="rId9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22.png" Id="rId8" /><Relationship Type="http://schemas.openxmlformats.org/officeDocument/2006/relationships/image" Target="/ppt/media/image27.png" Id="rId13" /><Relationship Type="http://schemas.openxmlformats.org/officeDocument/2006/relationships/image" Target="/ppt/media/image31.png" Id="rId18" /><Relationship Type="http://schemas.openxmlformats.org/officeDocument/2006/relationships/image" Target="/ppt/media/image17.png" Id="rId3" /><Relationship Type="http://schemas.openxmlformats.org/officeDocument/2006/relationships/image" Target="/ppt/media/image21.png" Id="rId7" /><Relationship Type="http://schemas.openxmlformats.org/officeDocument/2006/relationships/image" Target="/ppt/media/image26.png" Id="rId12" /><Relationship Type="http://schemas.openxmlformats.org/officeDocument/2006/relationships/image" Target="/ppt/media/image30.png" Id="rId17" /><Relationship Type="http://schemas.openxmlformats.org/officeDocument/2006/relationships/image" Target="/ppt/media/image16.png" Id="rId2" /><Relationship Type="http://schemas.openxmlformats.org/officeDocument/2006/relationships/image" Target="/ppt/media/image29.png" Id="rId16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0.png" Id="rId6" /><Relationship Type="http://schemas.openxmlformats.org/officeDocument/2006/relationships/image" Target="/ppt/media/image25.png" Id="rId11" /><Relationship Type="http://schemas.openxmlformats.org/officeDocument/2006/relationships/image" Target="/ppt/media/image19.jpeg" Id="rId5" /><Relationship Type="http://schemas.openxmlformats.org/officeDocument/2006/relationships/image" Target="/ppt/media/image28.png" Id="rId15" /><Relationship Type="http://schemas.openxmlformats.org/officeDocument/2006/relationships/image" Target="/ppt/media/image24.png" Id="rId10" /><Relationship Type="http://schemas.openxmlformats.org/officeDocument/2006/relationships/image" Target="/ppt/media/image32.jpeg" Id="rId19" /><Relationship Type="http://schemas.openxmlformats.org/officeDocument/2006/relationships/image" Target="/ppt/media/image18.png" Id="rId4" /><Relationship Type="http://schemas.openxmlformats.org/officeDocument/2006/relationships/image" Target="/ppt/media/image23.png" Id="rId9" /><Relationship Type="http://schemas.openxmlformats.org/officeDocument/2006/relationships/hyperlink" Target="https://fr.wikipedia.org/wiki/General_Dynamics" TargetMode="External" Id="rId1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34.png" Id="rId3" /><Relationship Type="http://schemas.openxmlformats.org/officeDocument/2006/relationships/image" Target="/ppt/media/image33.png" Id="rId2" /><Relationship Type="http://schemas.openxmlformats.org/officeDocument/2006/relationships/slideLayout" Target="/ppt/slideLayouts/slideLayout3.xml" Id="rId1" /><Relationship Type="http://schemas.openxmlformats.org/officeDocument/2006/relationships/image" Target="/ppt/media/image35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36.jpeg" Id="rId2" /><Relationship Type="http://schemas.openxmlformats.org/officeDocument/2006/relationships/slideLayout" Target="/ppt/slideLayouts/slideLayout1.xml" Id="rId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37.pn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4.xml" Id="rId1" /><Relationship Type="http://schemas.openxmlformats.org/officeDocument/2006/relationships/image" Target="/ppt/media/image39.png" Id="rId6" /><Relationship Type="http://schemas.openxmlformats.org/officeDocument/2006/relationships/image" Target="/ppt/media/image38.jpeg" Id="rId5" /><Relationship Type="http://schemas.microsoft.com/office/2007/relationships/hdphoto" Target="/ppt/media/hdphoto1.wdp" Id="rId4" /></Relationships>
</file>

<file path=ppt/slides/_rels/slide8.xml.rels>&#65279;<?xml version="1.0" encoding="utf-8"?><Relationships xmlns="http://schemas.openxmlformats.org/package/2006/relationships"><Relationship Type="http://schemas.microsoft.com/office/2007/relationships/hdphoto" Target="/ppt/media/hdphoto2.wdp" Id="rId3" /><Relationship Type="http://schemas.openxmlformats.org/officeDocument/2006/relationships/image" Target="/ppt/media/image40.png" Id="rId2" /><Relationship Type="http://schemas.openxmlformats.org/officeDocument/2006/relationships/slideLayout" Target="/ppt/slideLayouts/slideLayout8.xml" Id="rId1" /></Relationships>
</file>

<file path=ppt/slides/_rels/slide9.xml.rels>&#65279;<?xml version="1.0" encoding="utf-8"?><Relationships xmlns="http://schemas.openxmlformats.org/package/2006/relationships"><Relationship Type="http://schemas.microsoft.com/office/2007/relationships/hdphoto" Target="/ppt/media/hdphoto4.wdp" Id="rId8" /><Relationship Type="http://schemas.microsoft.com/office/2007/relationships/hdphoto" Target="/ppt/media/hdphoto2.wdp" Id="rId13" /><Relationship Type="http://schemas.openxmlformats.org/officeDocument/2006/relationships/image" Target="/ppt/media/image42.png" Id="rId3" /><Relationship Type="http://schemas.openxmlformats.org/officeDocument/2006/relationships/image" Target="/ppt/media/image45.png" Id="rId7" /><Relationship Type="http://schemas.openxmlformats.org/officeDocument/2006/relationships/image" Target="/ppt/media/image40.png" Id="rId12" /><Relationship Type="http://schemas.openxmlformats.org/officeDocument/2006/relationships/image" Target="/ppt/media/image41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4.png" Id="rId6" /><Relationship Type="http://schemas.microsoft.com/office/2007/relationships/hdphoto" Target="/ppt/media/hdphoto5.wdp" Id="rId11" /><Relationship Type="http://schemas.openxmlformats.org/officeDocument/2006/relationships/image" Target="/ppt/media/image43.png" Id="rId5" /><Relationship Type="http://schemas.openxmlformats.org/officeDocument/2006/relationships/image" Target="/ppt/media/image47.png" Id="rId10" /><Relationship Type="http://schemas.microsoft.com/office/2007/relationships/hdphoto" Target="/ppt/media/hdphoto3.wdp" Id="rId4" /><Relationship Type="http://schemas.openxmlformats.org/officeDocument/2006/relationships/image" Target="/ppt/media/image46.png" Id="rId9" /><Relationship Type="http://schemas.openxmlformats.org/officeDocument/2006/relationships/image" Target="/ppt/media/image48.png" Id="rId1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een electronic device&#10;&#10;Description automatically generated with low confidence">
            <a:extLst>
              <a:ext uri="{FF2B5EF4-FFF2-40B4-BE49-F238E27FC236}">
                <a16:creationId xmlns:a16="http://schemas.microsoft.com/office/drawing/2014/main" id="{7AE61C61-68F6-43DA-AF63-D4F3918BE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b="-1"/>
          <a:stretch/>
        </p:blipFill>
        <p:spPr>
          <a:xfrm>
            <a:off x="-392762" y="-85916"/>
            <a:ext cx="10355229" cy="7000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CD5EE215-1AC0-49C9-A5ED-1955F3A1BAB3}"/>
              </a:ext>
            </a:extLst>
          </p:cNvPr>
          <p:cNvSpPr txBox="1">
            <a:spLocks/>
          </p:cNvSpPr>
          <p:nvPr/>
        </p:nvSpPr>
        <p:spPr>
          <a:xfrm>
            <a:off x="1094316" y="2842059"/>
            <a:ext cx="6955368" cy="145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Fibre Optics and Photonics </a:t>
            </a:r>
            <a:b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 Harsh Environments</a:t>
            </a: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D5CB4AF-4140-4A22-AAD3-7DFAB22854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4" b="12264"/>
          <a:stretch/>
        </p:blipFill>
        <p:spPr>
          <a:xfrm>
            <a:off x="3171558" y="718577"/>
            <a:ext cx="3226588" cy="145618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5E7F2-79EA-4506-9DF0-7424B663326B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A4EBF5-38E5-6A08-7773-1AADD2D6FE15}"/>
              </a:ext>
            </a:extLst>
          </p:cNvPr>
          <p:cNvSpPr txBox="1">
            <a:spLocks/>
          </p:cNvSpPr>
          <p:nvPr/>
        </p:nvSpPr>
        <p:spPr>
          <a:xfrm>
            <a:off x="1307168" y="4683240"/>
            <a:ext cx="6955368" cy="145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iAero</a:t>
            </a:r>
            <a:r>
              <a:rPr lang="en-GB" sz="3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– 31</a:t>
            </a:r>
            <a:r>
              <a:rPr lang="en-GB" sz="3600" b="1" baseline="3000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</a:t>
            </a:r>
            <a:r>
              <a:rPr lang="en-GB" sz="3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July 23</a:t>
            </a:r>
          </a:p>
        </p:txBody>
      </p:sp>
    </p:spTree>
    <p:extLst>
      <p:ext uri="{BB962C8B-B14F-4D97-AF65-F5344CB8AC3E}">
        <p14:creationId xmlns:p14="http://schemas.microsoft.com/office/powerpoint/2010/main" val="14696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046B8-2A4D-4555-8FC4-7A501F96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>
                <a:solidFill>
                  <a:schemeClr val="accent4"/>
                </a:solidFill>
              </a:rPr>
              <a:t>Support for Complete Life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CB0FF-68F1-4F8C-A5B6-E7BC7D77B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Fault Finding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22023-817F-4E7C-8D17-BA4A56735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46" y1="15718" x2="57722" y2="12005"/>
                        <a14:foregroundMark x1="57722" y1="12005" x2="68877" y2="14728"/>
                        <a14:foregroundMark x1="68877" y1="14728" x2="46022" y2="18317"/>
                        <a14:foregroundMark x1="46022" y1="18317" x2="52418" y2="12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27" y="2042865"/>
            <a:ext cx="3267429" cy="20593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B2D4278-7E20-4E02-BB9F-5A2723BBA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90" y="4375831"/>
            <a:ext cx="2486901" cy="2365146"/>
          </a:xfrm>
          <a:prstGeom prst="rect">
            <a:avLst/>
          </a:prstGeom>
        </p:spPr>
      </p:pic>
      <p:pic>
        <p:nvPicPr>
          <p:cNvPr id="13" name="Picture 13" descr="A picture containing electronics&#10;&#10;Description generated with very high confidence">
            <a:extLst>
              <a:ext uri="{FF2B5EF4-FFF2-40B4-BE49-F238E27FC236}">
                <a16:creationId xmlns:a16="http://schemas.microsoft.com/office/drawing/2014/main" id="{B002F6AC-9269-4686-8170-9C68364E70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t="19927" r="28018" b="14549"/>
          <a:stretch/>
        </p:blipFill>
        <p:spPr>
          <a:xfrm>
            <a:off x="7236296" y="1432857"/>
            <a:ext cx="1075332" cy="110103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E974C-3302-4852-9835-7BCD2E5A6F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4" b="89939" l="9957" r="89995">
                        <a14:foregroundMark x1="45310" y1="9536" x2="63011" y2="5424"/>
                        <a14:foregroundMark x1="63011" y1="5424" x2="45791" y2="11199"/>
                        <a14:foregroundMark x1="45791" y1="11199" x2="53872" y2="8924"/>
                        <a14:foregroundMark x1="54834" y1="41120" x2="56421" y2="42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47938"/>
            <a:ext cx="2738914" cy="1505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E1079E-16D3-4F96-8D3B-29C2B930D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22926"/>
            <a:ext cx="2256279" cy="1505810"/>
          </a:xfrm>
          <a:prstGeom prst="rect">
            <a:avLst/>
          </a:prstGeom>
        </p:spPr>
      </p:pic>
      <p:pic>
        <p:nvPicPr>
          <p:cNvPr id="10" name="Picture 9" descr="A close - up of a pen&#10;&#10;Description automatically generated with medium confidence">
            <a:extLst>
              <a:ext uri="{FF2B5EF4-FFF2-40B4-BE49-F238E27FC236}">
                <a16:creationId xmlns:a16="http://schemas.microsoft.com/office/drawing/2014/main" id="{E04C1BCB-0BD0-41B0-833A-61D0B44AF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45" b="94142" l="2385" r="96940">
                        <a14:foregroundMark x1="41375" y1="61268" x2="41375" y2="61268"/>
                        <a14:foregroundMark x1="41733" y1="59338" x2="41733" y2="59338"/>
                        <a14:foregroundMark x1="50079" y1="50793" x2="50079" y2="50793"/>
                        <a14:foregroundMark x1="56876" y1="46864" x2="56876" y2="46864"/>
                        <a14:foregroundMark x1="58426" y1="40937" x2="58426" y2="40937"/>
                        <a14:foregroundMark x1="62560" y1="40317" x2="62560" y2="40317"/>
                        <a14:foregroundMark x1="91733" y1="9442" x2="91733" y2="9442"/>
                        <a14:foregroundMark x1="97019" y1="5513" x2="97019" y2="5513"/>
                        <a14:foregroundMark x1="7671" y1="87526" x2="7671" y2="87526"/>
                        <a14:foregroundMark x1="2385" y1="94142" x2="2385" y2="94142"/>
                        <a14:foregroundMark x1="34181" y1="65265" x2="34181" y2="65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59" y="5262996"/>
            <a:ext cx="1813270" cy="10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3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B2A2-9CA3-4B75-A4DE-10E1E0CF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476672"/>
            <a:ext cx="6660232" cy="1143000"/>
          </a:xfrm>
        </p:spPr>
        <p:txBody>
          <a:bodyPr>
            <a:normAutofit fontScale="90000"/>
          </a:bodyPr>
          <a:lstStyle/>
          <a:p>
            <a:br>
              <a:rPr lang="en-GB" sz="4900" dirty="0">
                <a:solidFill>
                  <a:schemeClr val="accent4"/>
                </a:solidFill>
              </a:rPr>
            </a:br>
            <a:br>
              <a:rPr lang="en-GB" sz="4900" dirty="0">
                <a:solidFill>
                  <a:schemeClr val="accent4"/>
                </a:solidFill>
              </a:rPr>
            </a:br>
            <a:r>
              <a:rPr lang="en-GB" sz="4900" dirty="0">
                <a:solidFill>
                  <a:schemeClr val="accent4"/>
                </a:solidFill>
              </a:rPr>
              <a:t>           Inspection and Test</a:t>
            </a:r>
            <a:b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900" dirty="0">
              <a:solidFill>
                <a:schemeClr val="accent4"/>
              </a:solidFill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1D52-7BFB-4D5C-9E18-AEACB5B92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22" y="1599645"/>
            <a:ext cx="3774333" cy="452596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GB" dirty="0">
                <a:cs typeface="Calibri"/>
              </a:rPr>
              <a:t>AVoptics offers inspection equipment and test kits for all fibre-optic products</a:t>
            </a:r>
          </a:p>
          <a:p>
            <a:pPr>
              <a:spcBef>
                <a:spcPts val="0"/>
              </a:spcBef>
            </a:pPr>
            <a:endParaRPr lang="en-GB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GB" dirty="0">
                <a:cs typeface="Calibri"/>
              </a:rPr>
              <a:t>Designed to enable the operator to quickly and easily perform the required inspection tasks</a:t>
            </a:r>
          </a:p>
          <a:p>
            <a:pPr>
              <a:spcBef>
                <a:spcPts val="0"/>
              </a:spcBef>
            </a:pPr>
            <a:endParaRPr lang="en-GB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GB" dirty="0">
                <a:cs typeface="Calibri"/>
              </a:rPr>
              <a:t>Customer interfaces for platform specific requirements can be designed and integrated.</a:t>
            </a:r>
          </a:p>
          <a:p>
            <a:pPr lvl="1">
              <a:spcBef>
                <a:spcPts val="0"/>
              </a:spcBef>
            </a:pPr>
            <a:r>
              <a:rPr lang="en-GB" dirty="0">
                <a:cs typeface="Calibri"/>
              </a:rPr>
              <a:t>Representative </a:t>
            </a:r>
            <a:r>
              <a:rPr lang="en-GB">
                <a:cs typeface="Calibri"/>
              </a:rPr>
              <a:t>Test Modules (RTMs)</a:t>
            </a:r>
            <a:endParaRPr lang="en-GB" dirty="0">
              <a:cs typeface="Calibri"/>
            </a:endParaRPr>
          </a:p>
          <a:p>
            <a:pPr>
              <a:spcBef>
                <a:spcPts val="0"/>
              </a:spcBef>
            </a:pPr>
            <a:endParaRPr lang="en-GB" dirty="0">
              <a:cs typeface="Calibri"/>
            </a:endParaRPr>
          </a:p>
          <a:p>
            <a:pPr>
              <a:spcBef>
                <a:spcPts val="0"/>
              </a:spcBef>
            </a:pPr>
            <a:endParaRPr lang="en-GB" dirty="0">
              <a:cs typeface="Calibri"/>
            </a:endParaRPr>
          </a:p>
          <a:p>
            <a:pPr>
              <a:spcBef>
                <a:spcPts val="0"/>
              </a:spcBef>
            </a:pPr>
            <a:endParaRPr lang="en-GB" dirty="0">
              <a:cs typeface="Calibri"/>
            </a:endParaRPr>
          </a:p>
          <a:p>
            <a:pPr lvl="1">
              <a:spcBef>
                <a:spcPts val="0"/>
              </a:spcBef>
            </a:pPr>
            <a:endParaRPr lang="en-GB" dirty="0">
              <a:cs typeface="Calibri"/>
            </a:endParaRPr>
          </a:p>
          <a:p>
            <a:pPr lvl="1">
              <a:spcBef>
                <a:spcPts val="0"/>
              </a:spcBef>
            </a:pPr>
            <a:endParaRPr lang="en-GB" dirty="0"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4550E-3BF9-447F-9AD2-BF6A7575B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89980" l="8667" r="90000">
                        <a14:foregroundMark x1="55576" y1="36081" x2="54364" y2="25778"/>
                        <a14:foregroundMark x1="54364" y1="25778" x2="63758" y2="17737"/>
                        <a14:foregroundMark x1="63758" y1="17737" x2="69758" y2="27354"/>
                        <a14:foregroundMark x1="69758" y1="27354" x2="69636" y2="22788"/>
                        <a14:foregroundMark x1="11455" y1="57899" x2="8667" y2="47798"/>
                        <a14:foregroundMark x1="8667" y1="47798" x2="11030" y2="45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50461"/>
            <a:ext cx="3150096" cy="4725144"/>
          </a:xfrm>
          <a:prstGeom prst="rect">
            <a:avLst/>
          </a:prstGeom>
        </p:spPr>
      </p:pic>
      <p:pic>
        <p:nvPicPr>
          <p:cNvPr id="6" name="Picture 14" descr="A picture containing text, electronics, loudspeaker, different&#10;&#10;Description automatically generated">
            <a:extLst>
              <a:ext uri="{FF2B5EF4-FFF2-40B4-BE49-F238E27FC236}">
                <a16:creationId xmlns:a16="http://schemas.microsoft.com/office/drawing/2014/main" id="{21399793-51AB-4C86-877E-EE0D4400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29" y="1296608"/>
            <a:ext cx="4912706" cy="157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57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418DAC-79DC-4DA8-BF79-D0F9D5567431}"/>
              </a:ext>
            </a:extLst>
          </p:cNvPr>
          <p:cNvSpPr txBox="1"/>
          <p:nvPr/>
        </p:nvSpPr>
        <p:spPr>
          <a:xfrm>
            <a:off x="457200" y="5991283"/>
            <a:ext cx="3750162" cy="67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kern="1200" dirty="0"/>
              <a:t>2023 © AVoptics Ltd. All rights reserved.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4FB085-2C0B-47E8-A5E0-D276CE3985FB}"/>
              </a:ext>
            </a:extLst>
          </p:cNvPr>
          <p:cNvGrpSpPr/>
          <p:nvPr/>
        </p:nvGrpSpPr>
        <p:grpSpPr>
          <a:xfrm>
            <a:off x="2964129" y="0"/>
            <a:ext cx="6179871" cy="6858000"/>
            <a:chOff x="3048936" y="273050"/>
            <a:chExt cx="5637864" cy="5853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4607B6-211A-4584-85AD-BBF6756DD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19" r="33279" b="-2"/>
            <a:stretch/>
          </p:blipFill>
          <p:spPr>
            <a:xfrm>
              <a:off x="3575050" y="273050"/>
              <a:ext cx="5111750" cy="5853113"/>
            </a:xfrm>
            <a:prstGeom prst="rect">
              <a:avLst/>
            </a:prstGeom>
            <a:noFill/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48ABFB1-87DC-4C44-8D7E-EF1DE6C085F6}"/>
                </a:ext>
              </a:extLst>
            </p:cNvPr>
            <p:cNvSpPr/>
            <p:nvPr/>
          </p:nvSpPr>
          <p:spPr>
            <a:xfrm>
              <a:off x="3048936" y="273050"/>
              <a:ext cx="1158426" cy="58531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A6D408-FB11-4DF2-9EC2-3AE3A297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37" y="2907086"/>
            <a:ext cx="3845529" cy="14262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R&amp;D and Consultancy 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 “LightWorks”</a:t>
            </a:r>
          </a:p>
        </p:txBody>
      </p:sp>
    </p:spTree>
    <p:extLst>
      <p:ext uri="{BB962C8B-B14F-4D97-AF65-F5344CB8AC3E}">
        <p14:creationId xmlns:p14="http://schemas.microsoft.com/office/powerpoint/2010/main" val="92819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6F6F-52F3-4AEC-B45F-55D42411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Consultancy and Testing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6CD90-B50A-4E9D-8C71-EA5DAF280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62" y="2949768"/>
            <a:ext cx="1657352" cy="1234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B83D01-7971-4AA9-A798-53A6E0A01F90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  <p:pic>
        <p:nvPicPr>
          <p:cNvPr id="10" name="Picture 9" descr="A close-up of a green electronic device&#10;&#10;Description automatically generated with low confidence">
            <a:extLst>
              <a:ext uri="{FF2B5EF4-FFF2-40B4-BE49-F238E27FC236}">
                <a16:creationId xmlns:a16="http://schemas.microsoft.com/office/drawing/2014/main" id="{4EA876B2-0803-4B2B-98FF-776AACE32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9" y="1430260"/>
            <a:ext cx="1713358" cy="1333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0FA2B-8A78-44D3-A96C-1936063A5A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62" y="4323012"/>
            <a:ext cx="1685355" cy="123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F347DA-7959-4FE9-AF98-308EE1E299E5}"/>
              </a:ext>
            </a:extLst>
          </p:cNvPr>
          <p:cNvSpPr txBox="1"/>
          <p:nvPr/>
        </p:nvSpPr>
        <p:spPr>
          <a:xfrm>
            <a:off x="564331" y="1549605"/>
            <a:ext cx="41048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Highly respected Scientist &amp; Engineers 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Free Space Optics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Fibre Component Characterisation / Testing 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Sensing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Fully Equipped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Modelling 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Environmental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Agile approach to R&amp;D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33DCF-D69D-4CFD-B0FD-224CE34E9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4" y="6104521"/>
            <a:ext cx="1575445" cy="483747"/>
          </a:xfrm>
          <a:prstGeom prst="rect">
            <a:avLst/>
          </a:prstGeom>
        </p:spPr>
      </p:pic>
      <p:pic>
        <p:nvPicPr>
          <p:cNvPr id="13" name="Picture 2" descr="SolidWorks Logo">
            <a:extLst>
              <a:ext uri="{FF2B5EF4-FFF2-40B4-BE49-F238E27FC236}">
                <a16:creationId xmlns:a16="http://schemas.microsoft.com/office/drawing/2014/main" id="{8F7294F3-D5D6-4571-9647-FB79115D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79" y="5538016"/>
            <a:ext cx="2332123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rchived: Getting Started with the LabVIEW Datalogging and Supervisory  Control Module - National Instruments">
            <a:extLst>
              <a:ext uri="{FF2B5EF4-FFF2-40B4-BE49-F238E27FC236}">
                <a16:creationId xmlns:a16="http://schemas.microsoft.com/office/drawing/2014/main" id="{F56E5D83-12D8-4FDF-8C0C-07A5BDE6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81" y="5987826"/>
            <a:ext cx="2489106" cy="6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E26603-A742-4773-83B9-222FA4D55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9863" y="4323012"/>
            <a:ext cx="1740966" cy="123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703A26-21F9-40BF-924E-DA6E63CEE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254" y="1417638"/>
            <a:ext cx="1703575" cy="1345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F23F8AF-301B-4288-96DB-F25758B4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53" y="2913454"/>
            <a:ext cx="1703576" cy="1278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7150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27B24B-3CDE-48C5-B279-F9CFBB46D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11" y="1628800"/>
            <a:ext cx="6033889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Associated challenges:</a:t>
            </a:r>
          </a:p>
          <a:p>
            <a:r>
              <a:rPr lang="en-GB" sz="1600" dirty="0"/>
              <a:t>Support with design and positioning</a:t>
            </a:r>
          </a:p>
          <a:p>
            <a:r>
              <a:rPr lang="en-GB" sz="1600" dirty="0"/>
              <a:t>Interrogation and Interpretation </a:t>
            </a:r>
          </a:p>
          <a:p>
            <a:r>
              <a:rPr lang="en-GB" sz="1600" dirty="0"/>
              <a:t>Protection of entry and exit points</a:t>
            </a:r>
          </a:p>
          <a:p>
            <a:r>
              <a:rPr lang="en-GB" sz="1600" dirty="0"/>
              <a:t>Transmission of signal through challenging areas. (i.e. rotary couplings)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Supporting services:</a:t>
            </a:r>
          </a:p>
          <a:p>
            <a:r>
              <a:rPr lang="en-GB" sz="1600" dirty="0"/>
              <a:t>Full design and prototyping services</a:t>
            </a:r>
          </a:p>
          <a:p>
            <a:r>
              <a:rPr lang="en-GB" sz="1600" dirty="0"/>
              <a:t>System Design</a:t>
            </a:r>
          </a:p>
          <a:p>
            <a:r>
              <a:rPr lang="en-GB" sz="1600" dirty="0"/>
              <a:t>F1</a:t>
            </a:r>
          </a:p>
          <a:p>
            <a:r>
              <a:rPr lang="en-GB" sz="1600" dirty="0"/>
              <a:t>Marine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F50629-3062-4B03-BDFE-25CC8537A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r="16018"/>
          <a:stretch/>
        </p:blipFill>
        <p:spPr>
          <a:xfrm>
            <a:off x="5827386" y="1607022"/>
            <a:ext cx="1742883" cy="25596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136980-BBF3-4A8F-949D-BEE1F7A9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274638"/>
            <a:ext cx="6840760" cy="1143000"/>
          </a:xfrm>
        </p:spPr>
        <p:txBody>
          <a:bodyPr>
            <a:noAutofit/>
          </a:bodyPr>
          <a:lstStyle/>
          <a:p>
            <a:r>
              <a:rPr lang="en-GB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Fibre Sensing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98EA2-F5BC-4E7A-A978-274EF433A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69" y="1601746"/>
            <a:ext cx="1442583" cy="2564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493516-CD72-4A7A-BE01-A7F137308E41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C67F7-F86D-5DCF-FD04-E3DDC6DB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636" y="4166963"/>
            <a:ext cx="3179216" cy="21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A2777-19F8-4C1B-94FA-0EAE08AC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Photonic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DA6D-A764-437E-9371-AAA2C6013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2447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Development of High Performance </a:t>
            </a:r>
            <a:r>
              <a:rPr lang="en-GB" dirty="0" err="1"/>
              <a:t>APDs</a:t>
            </a:r>
            <a:endParaRPr lang="en-GB" dirty="0"/>
          </a:p>
          <a:p>
            <a:pPr lvl="1"/>
            <a:r>
              <a:rPr lang="en-GB" dirty="0"/>
              <a:t>Improved Signal to Noise Ratio performance for space applications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Quantum proof secure cryptography</a:t>
            </a:r>
          </a:p>
          <a:p>
            <a:endParaRPr lang="en-GB" dirty="0"/>
          </a:p>
          <a:p>
            <a:r>
              <a:rPr lang="en-GB" dirty="0"/>
              <a:t>Printed Spatial Light Modulators (</a:t>
            </a:r>
            <a:r>
              <a:rPr lang="en-GB" dirty="0" err="1"/>
              <a:t>SLM</a:t>
            </a:r>
            <a:r>
              <a:rPr lang="en-GB" dirty="0"/>
              <a:t>) non-mechanical laser beam steering and atmospheric distortion correction.</a:t>
            </a:r>
          </a:p>
          <a:p>
            <a:pPr lvl="1"/>
            <a:r>
              <a:rPr lang="en-GB" dirty="0"/>
              <a:t>Long-range free-space optical communications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7D6CA-3C14-4CCD-8C16-F527CEAB8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6" y="5672875"/>
            <a:ext cx="1924280" cy="906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2A6D4-8172-4C81-B7E8-0F71D9306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377" y="5878198"/>
            <a:ext cx="1850442" cy="647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4DAFAC-4E17-4779-90A0-433498E7B37E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1754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37C73-AFFA-4AD1-B9BE-7CEB8923A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11902"/>
            <a:ext cx="5626968" cy="4525963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In house aerospace fibre optic media convertors </a:t>
            </a:r>
          </a:p>
          <a:p>
            <a:endParaRPr lang="en-GB"/>
          </a:p>
          <a:p>
            <a:r>
              <a:rPr lang="en-GB"/>
              <a:t>Custom design / form factor</a:t>
            </a:r>
          </a:p>
          <a:p>
            <a:endParaRPr lang="en-GB"/>
          </a:p>
          <a:p>
            <a:r>
              <a:rPr lang="en-GB"/>
              <a:t>Extended performance</a:t>
            </a:r>
          </a:p>
          <a:p>
            <a:endParaRPr lang="en-GB"/>
          </a:p>
          <a:p>
            <a:r>
              <a:rPr lang="en-GB"/>
              <a:t>Designed to meet customer requirements </a:t>
            </a:r>
          </a:p>
          <a:p>
            <a:endParaRPr lang="en-GB"/>
          </a:p>
          <a:p>
            <a:r>
              <a:rPr lang="en-GB"/>
              <a:t>Multiple protocols options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822A-48DA-4B3E-8577-5FA17D724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5683" y="1669404"/>
            <a:ext cx="2279880" cy="195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016F2-21E2-4F07-BD34-651C6554F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192" y="3936041"/>
            <a:ext cx="2215371" cy="250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0AC2C-0565-4B13-98C0-01DD56156CBC}"/>
              </a:ext>
            </a:extLst>
          </p:cNvPr>
          <p:cNvSpPr txBox="1"/>
          <p:nvPr/>
        </p:nvSpPr>
        <p:spPr>
          <a:xfrm>
            <a:off x="2699792" y="332656"/>
            <a:ext cx="6048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EO Signal Conversion</a:t>
            </a:r>
            <a:endParaRPr lang="en-GB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A2627-C3EC-414E-9A52-4693BACBC9F5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69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F64A2E-151E-46B6-A291-4713432F3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859" y="1544745"/>
            <a:ext cx="2997878" cy="1943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DEA9E-C58E-4A5D-92E1-F7CE83B0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accent4"/>
                </a:solidFill>
              </a:rPr>
              <a:t>Electronics Design &amp; FPGA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2F714-00AD-4BAC-A37B-E14D64DCE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06686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Development of High Speed and Low Speed Electronics</a:t>
            </a:r>
          </a:p>
          <a:p>
            <a:r>
              <a:rPr lang="en-GB" dirty="0"/>
              <a:t>Discreet, microprocessor and FPGA experience</a:t>
            </a:r>
          </a:p>
          <a:p>
            <a:r>
              <a:rPr lang="en-GB" dirty="0"/>
              <a:t>Experience primarily in communications and image processing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C0A84A-BBEE-48D7-80FD-951826AB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3" y="3488070"/>
            <a:ext cx="2621210" cy="207067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AE5BF4D-024F-4DD7-9790-3124E446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10941" r="11255" b="13821"/>
          <a:stretch/>
        </p:blipFill>
        <p:spPr bwMode="auto">
          <a:xfrm>
            <a:off x="4789632" y="4753863"/>
            <a:ext cx="2912492" cy="204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8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9C8D-A523-476B-913D-834A3551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chemeClr val="accent4"/>
                </a:solidFill>
              </a:rPr>
              <a:t>Photonics and Fibre-Optics Design Consultancy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4FFFE-42CA-4359-91D4-0B4E676B0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11" y="1651068"/>
            <a:ext cx="4964359" cy="27757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+mn-lt"/>
                <a:cs typeface="+mn-lt"/>
              </a:rPr>
              <a:t>Researchers and engineers leading the field of fibre-optics, photonics, electronics and optical systems.</a:t>
            </a:r>
            <a:endParaRPr lang="en-US" dirty="0">
              <a:ea typeface="+mn-lt"/>
              <a:cs typeface="+mn-lt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37BED-CCAA-4F50-816E-ED60BA2CDB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47486"/>
            <a:ext cx="3516291" cy="2616775"/>
          </a:xfrm>
          <a:prstGeom prst="rect">
            <a:avLst/>
          </a:prstGeom>
        </p:spPr>
      </p:pic>
      <p:pic>
        <p:nvPicPr>
          <p:cNvPr id="17" name="Picture 17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92B64D2A-AE49-42B4-8F13-431B0D96E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49080"/>
            <a:ext cx="3516292" cy="2301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E7B15-E386-467A-9FE1-8C66F8FF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6" y="6060510"/>
            <a:ext cx="1575445" cy="483747"/>
          </a:xfrm>
          <a:prstGeom prst="rect">
            <a:avLst/>
          </a:prstGeom>
        </p:spPr>
      </p:pic>
      <p:pic>
        <p:nvPicPr>
          <p:cNvPr id="8" name="Picture 2" descr="SolidWorks Logo">
            <a:extLst>
              <a:ext uri="{FF2B5EF4-FFF2-40B4-BE49-F238E27FC236}">
                <a16:creationId xmlns:a16="http://schemas.microsoft.com/office/drawing/2014/main" id="{ABFDC077-DDA3-43B1-8F23-39252247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42" y="4956849"/>
            <a:ext cx="2332123" cy="14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rchived: Getting Started with the LabVIEW Datalogging and Supervisory  Control Module - National Instruments">
            <a:extLst>
              <a:ext uri="{FF2B5EF4-FFF2-40B4-BE49-F238E27FC236}">
                <a16:creationId xmlns:a16="http://schemas.microsoft.com/office/drawing/2014/main" id="{CF491BE4-0790-4EB6-9A8F-67C19F3E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44" y="5976459"/>
            <a:ext cx="2489106" cy="6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2624E-B453-4B47-A861-EA20CEB1A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63" y="3675570"/>
            <a:ext cx="2406725" cy="1699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97B4B-78CC-4536-BFD8-56D60B988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719" y="3675570"/>
            <a:ext cx="2398038" cy="177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1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D408-FB11-4DF2-9EC2-3AE3A297B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6" y="1699023"/>
            <a:ext cx="3017520" cy="2234034"/>
          </a:xfrm>
        </p:spPr>
        <p:txBody>
          <a:bodyPr anchor="b">
            <a:normAutofit/>
          </a:bodyPr>
          <a:lstStyle/>
          <a:p>
            <a:pPr algn="l"/>
            <a:r>
              <a:rPr lang="en-GB" sz="3600"/>
              <a:t>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8BC73-D916-4F2B-8C60-4059CFCC8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6" y="4511942"/>
            <a:ext cx="2949980" cy="906106"/>
          </a:xfrm>
        </p:spPr>
        <p:txBody>
          <a:bodyPr>
            <a:normAutofit/>
          </a:bodyPr>
          <a:lstStyle/>
          <a:p>
            <a:pPr algn="l"/>
            <a:r>
              <a:rPr lang="en-GB" sz="1500"/>
              <a:t>World Leading Fibre Optic Training for Aerospace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38091-0BA8-46C0-A3D8-D79999B4F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720" y="0"/>
            <a:ext cx="7200800" cy="6858000"/>
          </a:xfrm>
          <a:custGeom>
            <a:avLst/>
            <a:gdLst>
              <a:gd name="connsiteX0" fmla="*/ 0 w 7200800"/>
              <a:gd name="connsiteY0" fmla="*/ 6827946 h 6858000"/>
              <a:gd name="connsiteX1" fmla="*/ 14294 w 7200800"/>
              <a:gd name="connsiteY1" fmla="*/ 6858000 h 6858000"/>
              <a:gd name="connsiteX2" fmla="*/ 0 w 7200800"/>
              <a:gd name="connsiteY2" fmla="*/ 6858000 h 6858000"/>
              <a:gd name="connsiteX3" fmla="*/ 1348707 w 7200800"/>
              <a:gd name="connsiteY3" fmla="*/ 0 h 6858000"/>
              <a:gd name="connsiteX4" fmla="*/ 7200800 w 7200800"/>
              <a:gd name="connsiteY4" fmla="*/ 0 h 6858000"/>
              <a:gd name="connsiteX5" fmla="*/ 7200800 w 7200800"/>
              <a:gd name="connsiteY5" fmla="*/ 6858000 h 6858000"/>
              <a:gd name="connsiteX6" fmla="*/ 1314461 w 7200800"/>
              <a:gd name="connsiteY6" fmla="*/ 6858000 h 6858000"/>
              <a:gd name="connsiteX7" fmla="*/ 1357920 w 7200800"/>
              <a:gd name="connsiteY7" fmla="*/ 6766621 h 6858000"/>
              <a:gd name="connsiteX8" fmla="*/ 1904818 w 7200800"/>
              <a:gd name="connsiteY8" fmla="*/ 3392996 h 6858000"/>
              <a:gd name="connsiteX9" fmla="*/ 1357920 w 7200800"/>
              <a:gd name="connsiteY9" fmla="*/ 193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0800" h="6858000">
                <a:moveTo>
                  <a:pt x="0" y="6827946"/>
                </a:moveTo>
                <a:lnTo>
                  <a:pt x="14294" y="6858000"/>
                </a:lnTo>
                <a:lnTo>
                  <a:pt x="0" y="6858000"/>
                </a:lnTo>
                <a:close/>
                <a:moveTo>
                  <a:pt x="1348707" y="0"/>
                </a:moveTo>
                <a:lnTo>
                  <a:pt x="7200800" y="0"/>
                </a:lnTo>
                <a:lnTo>
                  <a:pt x="7200800" y="6858000"/>
                </a:lnTo>
                <a:lnTo>
                  <a:pt x="1314461" y="6858000"/>
                </a:lnTo>
                <a:lnTo>
                  <a:pt x="1357920" y="6766621"/>
                </a:lnTo>
                <a:cubicBezTo>
                  <a:pt x="1687879" y="6035490"/>
                  <a:pt x="1904818" y="4797336"/>
                  <a:pt x="1904818" y="3392996"/>
                </a:cubicBezTo>
                <a:cubicBezTo>
                  <a:pt x="1904818" y="1988656"/>
                  <a:pt x="1687879" y="750502"/>
                  <a:pt x="1357920" y="19372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9C06FB-7669-4C41-B27E-2CEC89D0CC3A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956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Background </a:t>
            </a:r>
            <a:endParaRPr lang="en-GB">
              <a:cs typeface="Calibri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440153" y="1547375"/>
            <a:ext cx="8229600" cy="48046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33400" indent="-533400">
              <a:lnSpc>
                <a:spcPct val="80000"/>
              </a:lnSpc>
            </a:pPr>
            <a:r>
              <a:rPr lang="en-GB" sz="2200" dirty="0"/>
              <a:t>Formed in 2005, AVoptics Limited was founded to address the issues of supporting Fibre Optic Systems in Harsh Environments</a:t>
            </a:r>
            <a:endParaRPr lang="en-GB" sz="2200" dirty="0">
              <a:cs typeface="Calibri"/>
            </a:endParaRPr>
          </a:p>
          <a:p>
            <a:pPr marL="533400" indent="-533400">
              <a:lnSpc>
                <a:spcPct val="80000"/>
              </a:lnSpc>
            </a:pPr>
            <a:endParaRPr lang="en-GB" sz="2200" dirty="0">
              <a:cs typeface="Calibri"/>
            </a:endParaRPr>
          </a:p>
          <a:p>
            <a:pPr marL="533400" indent="-533400">
              <a:lnSpc>
                <a:spcPct val="80000"/>
              </a:lnSpc>
            </a:pPr>
            <a:r>
              <a:rPr lang="en-GB" sz="2200" dirty="0">
                <a:cs typeface="Calibri"/>
              </a:rPr>
              <a:t>Employs 'world class’ personnel:</a:t>
            </a:r>
          </a:p>
          <a:p>
            <a:pPr marL="533400" indent="-533400">
              <a:lnSpc>
                <a:spcPct val="80000"/>
              </a:lnSpc>
            </a:pPr>
            <a:endParaRPr lang="en-GB" sz="1900" dirty="0">
              <a:cs typeface="Calibri"/>
            </a:endParaRPr>
          </a:p>
          <a:p>
            <a:pPr marL="933450" lvl="1" indent="-533400">
              <a:lnSpc>
                <a:spcPct val="80000"/>
              </a:lnSpc>
            </a:pPr>
            <a:r>
              <a:rPr lang="en-GB" sz="1800" dirty="0"/>
              <a:t>Research &amp; Design</a:t>
            </a:r>
          </a:p>
          <a:p>
            <a:pPr marL="1771650" lvl="3" indent="-457200">
              <a:lnSpc>
                <a:spcPct val="80000"/>
              </a:lnSpc>
            </a:pPr>
            <a:r>
              <a:rPr lang="en-GB" sz="1100" dirty="0"/>
              <a:t>Ex BAE Systems &amp; Leonardo Helicopters</a:t>
            </a:r>
          </a:p>
          <a:p>
            <a:pPr marL="1771650" lvl="3" indent="-457200">
              <a:lnSpc>
                <a:spcPct val="80000"/>
              </a:lnSpc>
            </a:pPr>
            <a:r>
              <a:rPr lang="en-GB" sz="1100" dirty="0"/>
              <a:t>Four PhD’s</a:t>
            </a:r>
          </a:p>
          <a:p>
            <a:pPr marL="1771650" lvl="3" indent="-457200">
              <a:lnSpc>
                <a:spcPct val="80000"/>
              </a:lnSpc>
            </a:pPr>
            <a:r>
              <a:rPr lang="en-GB" sz="1100" dirty="0">
                <a:cs typeface="Calibri"/>
              </a:rPr>
              <a:t>Internationally recognised within Aerospace.</a:t>
            </a:r>
          </a:p>
          <a:p>
            <a:pPr marL="1314450" lvl="3" indent="0">
              <a:lnSpc>
                <a:spcPct val="80000"/>
              </a:lnSpc>
              <a:buNone/>
            </a:pPr>
            <a:endParaRPr lang="en-GB" sz="1100" dirty="0">
              <a:cs typeface="Calibri"/>
            </a:endParaRPr>
          </a:p>
          <a:p>
            <a:pPr marL="914400" lvl="1" indent="-457200">
              <a:lnSpc>
                <a:spcPct val="80000"/>
              </a:lnSpc>
            </a:pPr>
            <a:r>
              <a:rPr lang="en-GB" sz="1800" dirty="0"/>
              <a:t>Production personnel </a:t>
            </a:r>
          </a:p>
          <a:p>
            <a:pPr marL="1771650" lvl="3" indent="-457200">
              <a:lnSpc>
                <a:spcPct val="80000"/>
              </a:lnSpc>
            </a:pPr>
            <a:r>
              <a:rPr lang="en-GB" sz="1000" dirty="0"/>
              <a:t>Strong staff retention</a:t>
            </a:r>
          </a:p>
          <a:p>
            <a:pPr marL="1771650" lvl="3" indent="-457200">
              <a:lnSpc>
                <a:spcPct val="80000"/>
              </a:lnSpc>
            </a:pPr>
            <a:r>
              <a:rPr lang="en-GB" sz="1000" dirty="0"/>
              <a:t>All trained to 'Aerospace' standards – AS5602 &amp; </a:t>
            </a:r>
            <a:r>
              <a:rPr lang="en-GB" sz="1000" dirty="0" err="1"/>
              <a:t>ARINC</a:t>
            </a:r>
            <a:r>
              <a:rPr lang="en-GB" sz="1000" dirty="0"/>
              <a:t> 807</a:t>
            </a:r>
          </a:p>
          <a:p>
            <a:pPr marL="1771650" lvl="3" indent="-457200">
              <a:lnSpc>
                <a:spcPct val="80000"/>
              </a:lnSpc>
            </a:pPr>
            <a:r>
              <a:rPr lang="en-GB" sz="1000" dirty="0"/>
              <a:t>Friendly Team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GB" sz="1800" dirty="0">
              <a:cs typeface="Calibri"/>
            </a:endParaRPr>
          </a:p>
          <a:p>
            <a:pPr marL="533400" indent="-533400">
              <a:lnSpc>
                <a:spcPct val="80000"/>
              </a:lnSpc>
            </a:pPr>
            <a:r>
              <a:rPr lang="en-GB" sz="2200" dirty="0"/>
              <a:t>Key revenue areas:</a:t>
            </a:r>
          </a:p>
          <a:p>
            <a:pPr marL="933450" lvl="1" indent="-533400">
              <a:lnSpc>
                <a:spcPct val="80000"/>
              </a:lnSpc>
            </a:pPr>
            <a:r>
              <a:rPr lang="en-GB" sz="1600" dirty="0"/>
              <a:t>Harness Manufacture</a:t>
            </a:r>
          </a:p>
          <a:p>
            <a:pPr marL="933450" lvl="1" indent="-533400">
              <a:lnSpc>
                <a:spcPct val="80000"/>
              </a:lnSpc>
            </a:pPr>
            <a:r>
              <a:rPr lang="en-GB" sz="1600" dirty="0"/>
              <a:t>Supportability Tooling/Kits</a:t>
            </a:r>
          </a:p>
          <a:p>
            <a:pPr marL="933450" lvl="1" indent="-533400">
              <a:lnSpc>
                <a:spcPct val="80000"/>
              </a:lnSpc>
            </a:pPr>
            <a:r>
              <a:rPr lang="en-GB" sz="1600" dirty="0"/>
              <a:t>Contract Research / Training</a:t>
            </a:r>
          </a:p>
          <a:p>
            <a:pPr marL="933450" lvl="1" indent="-533400">
              <a:lnSpc>
                <a:spcPct val="80000"/>
              </a:lnSpc>
            </a:pPr>
            <a:r>
              <a:rPr lang="en-GB" sz="1600" dirty="0"/>
              <a:t>Novel </a:t>
            </a:r>
            <a:r>
              <a:rPr lang="en-GB" sz="1600" dirty="0" err="1"/>
              <a:t>GSE</a:t>
            </a:r>
            <a:r>
              <a:rPr lang="en-GB" sz="1600" dirty="0"/>
              <a:t> Products</a:t>
            </a:r>
          </a:p>
          <a:p>
            <a:pPr marL="933450" lvl="1" indent="-398463">
              <a:lnSpc>
                <a:spcPct val="80000"/>
              </a:lnSpc>
            </a:pPr>
            <a:endParaRPr lang="en-GB" sz="1200" dirty="0"/>
          </a:p>
          <a:p>
            <a:pPr marL="400050" lvl="1" indent="0">
              <a:lnSpc>
                <a:spcPct val="80000"/>
              </a:lnSpc>
              <a:buNone/>
            </a:pPr>
            <a:endParaRPr lang="en-GB" sz="1600" dirty="0"/>
          </a:p>
          <a:p>
            <a:pPr marL="1790700" lvl="3" indent="-533400">
              <a:lnSpc>
                <a:spcPct val="80000"/>
              </a:lnSpc>
            </a:pPr>
            <a:endParaRPr lang="en-GB" sz="1200" dirty="0"/>
          </a:p>
          <a:p>
            <a:pPr marL="533400" indent="-533400">
              <a:lnSpc>
                <a:spcPct val="80000"/>
              </a:lnSpc>
            </a:pPr>
            <a:endParaRPr lang="en-GB" sz="2400" dirty="0"/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000" dirty="0">
              <a:cs typeface="Calibri"/>
            </a:endParaRPr>
          </a:p>
          <a:p>
            <a:pPr marL="533400" indent="-533400">
              <a:lnSpc>
                <a:spcPct val="80000"/>
              </a:lnSpc>
            </a:pPr>
            <a:endParaRPr lang="en-GB" sz="2000" dirty="0"/>
          </a:p>
        </p:txBody>
      </p:sp>
      <p:pic>
        <p:nvPicPr>
          <p:cNvPr id="2" name="6ff47b9a-fb54-41cc-bc37-cd0f21fe54c2" descr="Image">
            <a:extLst>
              <a:ext uri="{FF2B5EF4-FFF2-40B4-BE49-F238E27FC236}">
                <a16:creationId xmlns:a16="http://schemas.microsoft.com/office/drawing/2014/main" id="{8185DDAB-FCDB-4DAD-8A5F-63C2C59B4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20524"/>
          <a:stretch/>
        </p:blipFill>
        <p:spPr bwMode="auto">
          <a:xfrm>
            <a:off x="5834402" y="4132256"/>
            <a:ext cx="3209925" cy="226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20421-A82E-4964-857F-DF294898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93" y="2218828"/>
            <a:ext cx="3880734" cy="17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5928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FA00-A2FA-42C1-9502-46F4EC32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1124744"/>
            <a:ext cx="6724151" cy="1046956"/>
          </a:xfrm>
        </p:spPr>
        <p:txBody>
          <a:bodyPr>
            <a:normAutofit fontScale="90000"/>
          </a:bodyPr>
          <a:lstStyle/>
          <a:p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000" dirty="0">
                <a:solidFill>
                  <a:schemeClr val="accent4"/>
                </a:solidFill>
              </a:rPr>
              <a:t>Fibre optics</a:t>
            </a:r>
            <a:br>
              <a:rPr lang="en-GB" sz="4000" dirty="0">
                <a:solidFill>
                  <a:schemeClr val="accent4"/>
                </a:solidFill>
              </a:rPr>
            </a:br>
            <a:r>
              <a:rPr lang="en-GB" sz="4000" dirty="0">
                <a:solidFill>
                  <a:schemeClr val="accent4"/>
                </a:solidFill>
              </a:rPr>
              <a:t>Installers and Fabricators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9259F-BCA6-4719-ACDB-C47DE7976E93}"/>
              </a:ext>
            </a:extLst>
          </p:cNvPr>
          <p:cNvSpPr txBox="1"/>
          <p:nvPr/>
        </p:nvSpPr>
        <p:spPr>
          <a:xfrm>
            <a:off x="429791" y="1916832"/>
            <a:ext cx="6158431" cy="483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‘Best Practice’ training – for Aerospace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AVoptics are the only company outside of North America to be registered with the ETA to offer accredited SAE5602 and </a:t>
            </a:r>
            <a:r>
              <a:rPr lang="en-GB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ARINC</a:t>
            </a:r>
            <a:r>
              <a:rPr lang="en-GB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807 – Aerospace Fibre Optic training courses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https://www.eta-i.org/test_sites.html 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Fundamentals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Installer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Fabricator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UK MoD support services are now being trained</a:t>
            </a:r>
          </a:p>
        </p:txBody>
      </p:sp>
      <p:pic>
        <p:nvPicPr>
          <p:cNvPr id="8" name="Picture 7" descr="Training Employees - The FOD Control Corporation">
            <a:extLst>
              <a:ext uri="{FF2B5EF4-FFF2-40B4-BE49-F238E27FC236}">
                <a16:creationId xmlns:a16="http://schemas.microsoft.com/office/drawing/2014/main" id="{2DAA8553-5620-4431-8942-0D20A63F9A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72" y="1759849"/>
            <a:ext cx="2331663" cy="2232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957B0E-B082-4C7D-A167-7348250A4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21" y="3893715"/>
            <a:ext cx="2461464" cy="1373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F7DA4-F5B4-4DF5-9CD5-95E90746559E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77844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D408-FB11-4DF2-9EC2-3AE3A297B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6" y="1699022"/>
            <a:ext cx="3017520" cy="2403101"/>
          </a:xfrm>
        </p:spPr>
        <p:txBody>
          <a:bodyPr anchor="b">
            <a:normAutofit/>
          </a:bodyPr>
          <a:lstStyle/>
          <a:p>
            <a:pPr algn="l"/>
            <a:r>
              <a:rPr lang="en-GB" sz="3600"/>
              <a:t>Free Space Optics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8BC73-D916-4F2B-8C60-4059CFCC8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6" y="4511942"/>
            <a:ext cx="2949980" cy="906106"/>
          </a:xfrm>
        </p:spPr>
        <p:txBody>
          <a:bodyPr>
            <a:normAutofit/>
          </a:bodyPr>
          <a:lstStyle/>
          <a:p>
            <a:pPr algn="l"/>
            <a:r>
              <a:rPr lang="en-GB" sz="1500"/>
              <a:t>Free Space Optical communications for a variety of 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24C4D-6F94-46C1-B4F9-66B92711E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3732" y="0"/>
            <a:ext cx="6183229" cy="6862434"/>
          </a:xfrm>
          <a:custGeom>
            <a:avLst/>
            <a:gdLst>
              <a:gd name="connsiteX0" fmla="*/ 2081 w 6183229"/>
              <a:gd name="connsiteY0" fmla="*/ 0 h 6862434"/>
              <a:gd name="connsiteX1" fmla="*/ 6183229 w 6183229"/>
              <a:gd name="connsiteY1" fmla="*/ 0 h 6862434"/>
              <a:gd name="connsiteX2" fmla="*/ 6183229 w 6183229"/>
              <a:gd name="connsiteY2" fmla="*/ 6862434 h 6862434"/>
              <a:gd name="connsiteX3" fmla="*/ 0 w 6183229"/>
              <a:gd name="connsiteY3" fmla="*/ 6862434 h 6862434"/>
              <a:gd name="connsiteX4" fmla="*/ 20641 w 6183229"/>
              <a:gd name="connsiteY4" fmla="*/ 6818458 h 6862434"/>
              <a:gd name="connsiteX5" fmla="*/ 610236 w 6183229"/>
              <a:gd name="connsiteY5" fmla="*/ 3429000 h 6862434"/>
              <a:gd name="connsiteX6" fmla="*/ 20641 w 6183229"/>
              <a:gd name="connsiteY6" fmla="*/ 39543 h 686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3229" h="6862434">
                <a:moveTo>
                  <a:pt x="2081" y="0"/>
                </a:moveTo>
                <a:lnTo>
                  <a:pt x="6183229" y="0"/>
                </a:lnTo>
                <a:lnTo>
                  <a:pt x="6183229" y="6862434"/>
                </a:lnTo>
                <a:lnTo>
                  <a:pt x="0" y="6862434"/>
                </a:lnTo>
                <a:lnTo>
                  <a:pt x="20641" y="6818458"/>
                </a:lnTo>
                <a:cubicBezTo>
                  <a:pt x="380722" y="6012811"/>
                  <a:pt x="610236" y="4793571"/>
                  <a:pt x="610236" y="3429000"/>
                </a:cubicBezTo>
                <a:cubicBezTo>
                  <a:pt x="610236" y="2064429"/>
                  <a:pt x="380722" y="845190"/>
                  <a:pt x="20641" y="395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2F3A9-BD86-442F-9CB2-C338D2AB4649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67840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7BB8-0647-411A-86C2-08E03681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700" y="629268"/>
            <a:ext cx="5277053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ADVANTAGES OF </a:t>
            </a:r>
            <a:r>
              <a:rPr lang="en-GB" dirty="0" err="1"/>
              <a:t>FSO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3211B-885F-4E90-B4E8-71C19D8E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702" y="2438400"/>
            <a:ext cx="5105237" cy="4271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700" dirty="0"/>
              <a:t>HIGH DATA-RATE</a:t>
            </a:r>
          </a:p>
          <a:p>
            <a:endParaRPr lang="en-GB" sz="1700" dirty="0"/>
          </a:p>
          <a:p>
            <a:r>
              <a:rPr lang="en-GB" sz="1700" dirty="0"/>
              <a:t>UNCONGESTED SPECTRUM</a:t>
            </a:r>
          </a:p>
          <a:p>
            <a:endParaRPr lang="en-GB" sz="1700" dirty="0"/>
          </a:p>
          <a:p>
            <a:r>
              <a:rPr lang="en-GB" sz="1700" dirty="0"/>
              <a:t>UNLICENSED SPECTRUM</a:t>
            </a:r>
          </a:p>
          <a:p>
            <a:endParaRPr lang="en-GB" sz="1700" dirty="0"/>
          </a:p>
          <a:p>
            <a:r>
              <a:rPr lang="en-GB" sz="1700" dirty="0"/>
              <a:t>DIFFICULT TO DETECT</a:t>
            </a:r>
          </a:p>
          <a:p>
            <a:endParaRPr lang="en-GB" sz="1700" dirty="0"/>
          </a:p>
          <a:p>
            <a:r>
              <a:rPr lang="en-GB" sz="1700" dirty="0"/>
              <a:t>DIFFICULT TO JAM / SPOOF</a:t>
            </a:r>
            <a:endParaRPr lang="en-GB" sz="1700" dirty="0">
              <a:cs typeface="Calibri" panose="020F0502020204030204"/>
            </a:endParaRPr>
          </a:p>
          <a:p>
            <a:endParaRPr lang="en-GB" sz="1700" dirty="0">
              <a:cs typeface="Calibri" panose="020F0502020204030204"/>
            </a:endParaRPr>
          </a:p>
          <a:p>
            <a:r>
              <a:rPr lang="en-GB" sz="1700" dirty="0">
                <a:cs typeface="Calibri" panose="020F0502020204030204"/>
              </a:rPr>
              <a:t>RESILIENT TO E.M. INTERFERENCE + RF ‘QUIET’</a:t>
            </a:r>
          </a:p>
          <a:p>
            <a:pPr marL="0" indent="0">
              <a:buNone/>
            </a:pPr>
            <a:endParaRPr lang="en-GB" sz="1700" dirty="0">
              <a:cs typeface="Calibri" panose="020F0502020204030204"/>
            </a:endParaRPr>
          </a:p>
          <a:p>
            <a:endParaRPr lang="en-GB" sz="1700" dirty="0"/>
          </a:p>
          <a:p>
            <a:endParaRPr lang="en-GB" sz="1700" dirty="0">
              <a:cs typeface="Calibri" panose="020F0502020204030204"/>
            </a:endParaRPr>
          </a:p>
          <a:p>
            <a:endParaRPr lang="en-GB" sz="1700" dirty="0"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9C0B6-100D-495C-AE8E-9EF1C830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D93395-1FC7-4418-A36F-23F223E73944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B7EC4-64CC-4930-B6E9-3AFD67292E7C}"/>
              </a:ext>
            </a:extLst>
          </p:cNvPr>
          <p:cNvSpPr txBox="1"/>
          <p:nvPr/>
        </p:nvSpPr>
        <p:spPr>
          <a:xfrm>
            <a:off x="6443754" y="929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8886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B4A12-54CD-4CD8-81B6-CFB4D526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GB"/>
              <a:t>CHALLENGES OF </a:t>
            </a:r>
            <a:r>
              <a:rPr lang="en-GB" err="1"/>
              <a:t>FSO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5C8E-1F96-46FE-BA6D-93A083DE6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en-GB" sz="1700" dirty="0"/>
              <a:t>ALIGNMENT AND SETUP</a:t>
            </a:r>
          </a:p>
          <a:p>
            <a:endParaRPr lang="en-GB" sz="1700" dirty="0"/>
          </a:p>
          <a:p>
            <a:r>
              <a:rPr lang="en-GB" sz="1700" dirty="0"/>
              <a:t>OBSCURATION</a:t>
            </a:r>
          </a:p>
          <a:p>
            <a:endParaRPr lang="en-GB" sz="1700" dirty="0"/>
          </a:p>
          <a:p>
            <a:r>
              <a:rPr lang="en-GB" sz="1700" dirty="0"/>
              <a:t>ATMOSPHERIC CONDITIONS</a:t>
            </a:r>
          </a:p>
          <a:p>
            <a:endParaRPr lang="en-GB" sz="1700" dirty="0"/>
          </a:p>
          <a:p>
            <a:r>
              <a:rPr lang="en-GB" sz="1700" dirty="0"/>
              <a:t>EYE SAFETY</a:t>
            </a:r>
          </a:p>
          <a:p>
            <a:endParaRPr lang="en-GB" sz="1700" dirty="0"/>
          </a:p>
          <a:p>
            <a:r>
              <a:rPr lang="en-GB" sz="1700" dirty="0"/>
              <a:t>DYNAMIC SYSTEMS ARE CHALLENGING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8F4E2-64FD-4FF4-985A-D2238F3A8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AFD65-55CE-44FB-B0DA-B69EFD187E25}"/>
              </a:ext>
            </a:extLst>
          </p:cNvPr>
          <p:cNvSpPr txBox="1"/>
          <p:nvPr/>
        </p:nvSpPr>
        <p:spPr>
          <a:xfrm>
            <a:off x="6501998" y="0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8434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5F80D59-18AA-49F8-B4C8-F88A18F62531}"/>
              </a:ext>
            </a:extLst>
          </p:cNvPr>
          <p:cNvSpPr/>
          <p:nvPr/>
        </p:nvSpPr>
        <p:spPr>
          <a:xfrm>
            <a:off x="0" y="0"/>
            <a:ext cx="9144000" cy="69711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EE21D-60E4-44F3-945C-0AEAFE9182A0}"/>
              </a:ext>
            </a:extLst>
          </p:cNvPr>
          <p:cNvSpPr/>
          <p:nvPr/>
        </p:nvSpPr>
        <p:spPr>
          <a:xfrm rot="10800000">
            <a:off x="267739" y="4012476"/>
            <a:ext cx="8876260" cy="257175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BE9A07-7A0E-4389-B009-8AFF962E5635}"/>
              </a:ext>
            </a:extLst>
          </p:cNvPr>
          <p:cNvSpPr/>
          <p:nvPr/>
        </p:nvSpPr>
        <p:spPr>
          <a:xfrm>
            <a:off x="0" y="1104208"/>
            <a:ext cx="8876260" cy="257175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89A5D0-2BF7-4BD3-B46E-A83190E5F00A}"/>
              </a:ext>
            </a:extLst>
          </p:cNvPr>
          <p:cNvSpPr txBox="1">
            <a:spLocks/>
          </p:cNvSpPr>
          <p:nvPr/>
        </p:nvSpPr>
        <p:spPr>
          <a:xfrm>
            <a:off x="5553075" y="4669283"/>
            <a:ext cx="3590924" cy="1405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GALAHAD</a:t>
            </a:r>
            <a:endParaRPr lang="en-GB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/>
              <a:t>MODULATED RETRO REFLECTOR </a:t>
            </a:r>
          </a:p>
        </p:txBody>
      </p:sp>
      <p:pic>
        <p:nvPicPr>
          <p:cNvPr id="7" name="Picture 6" descr="A camera on a tripod&#10;&#10;Description automatically generated with medium confidence">
            <a:extLst>
              <a:ext uri="{FF2B5EF4-FFF2-40B4-BE49-F238E27FC236}">
                <a16:creationId xmlns:a16="http://schemas.microsoft.com/office/drawing/2014/main" id="{27A0A414-6E59-45B7-9437-A8AB8CF9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542" y="1104209"/>
            <a:ext cx="4493718" cy="2571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46FF58-D973-4554-977D-2F07CBE8B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51" y="4012478"/>
            <a:ext cx="5057775" cy="2571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B398B-CEE9-4D90-B437-6594A1486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2510"/>
            <a:ext cx="3552826" cy="2297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WOLF</a:t>
            </a:r>
          </a:p>
          <a:p>
            <a:pPr marL="0" indent="0">
              <a:buNone/>
            </a:pPr>
            <a:r>
              <a:rPr lang="en-GB"/>
              <a:t>FIELD PORTABLE 1GBPS BI-DIRECTIONAL </a:t>
            </a:r>
            <a:r>
              <a:rPr lang="en-GB" err="1"/>
              <a:t>FSO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D340B7-68AF-42E9-962C-47F0C5E6BDB6}"/>
              </a:ext>
            </a:extLst>
          </p:cNvPr>
          <p:cNvSpPr txBox="1">
            <a:spLocks/>
          </p:cNvSpPr>
          <p:nvPr/>
        </p:nvSpPr>
        <p:spPr>
          <a:xfrm>
            <a:off x="0" y="-50373"/>
            <a:ext cx="9144000" cy="1156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spc="5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AVOPTICS </a:t>
            </a:r>
            <a:r>
              <a:rPr lang="en-GB" sz="5400" b="1" spc="5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FSO</a:t>
            </a:r>
            <a:r>
              <a:rPr lang="en-GB" sz="5400" b="1" spc="5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TECHNOLOGIES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567A6-70BF-41E4-8E62-605024F6670B}"/>
              </a:ext>
            </a:extLst>
          </p:cNvPr>
          <p:cNvSpPr txBox="1"/>
          <p:nvPr/>
        </p:nvSpPr>
        <p:spPr>
          <a:xfrm>
            <a:off x="-33017" y="6677727"/>
            <a:ext cx="2741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Copyright © 2023 AVoptics Limited</a:t>
            </a:r>
          </a:p>
        </p:txBody>
      </p:sp>
    </p:spTree>
    <p:extLst>
      <p:ext uri="{BB962C8B-B14F-4D97-AF65-F5344CB8AC3E}">
        <p14:creationId xmlns:p14="http://schemas.microsoft.com/office/powerpoint/2010/main" val="222614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D5A2-B2B8-AB8D-33AC-83FDE6AF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Applications</a:t>
            </a:r>
          </a:p>
        </p:txBody>
      </p:sp>
      <p:pic>
        <p:nvPicPr>
          <p:cNvPr id="4" name="Picture 3" descr="A camera on a tripod&#10;&#10;Description automatically generated">
            <a:extLst>
              <a:ext uri="{FF2B5EF4-FFF2-40B4-BE49-F238E27FC236}">
                <a16:creationId xmlns:a16="http://schemas.microsoft.com/office/drawing/2014/main" id="{A0CCDC77-834E-CB93-9019-0CA582060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5" y="1600198"/>
            <a:ext cx="4554277" cy="2561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B0C50-83DE-A40A-7AD9-7A8588D5B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80262" y="1600199"/>
            <a:ext cx="2818185" cy="5086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9CE69-10CA-AFF3-6EFA-695B864E4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42" t="10169" r="1"/>
          <a:stretch/>
        </p:blipFill>
        <p:spPr>
          <a:xfrm>
            <a:off x="925985" y="4161978"/>
            <a:ext cx="4554277" cy="25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2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4"/>
          <p:cNvSpPr>
            <a:spLocks noChangeArrowheads="1"/>
          </p:cNvSpPr>
          <p:nvPr/>
        </p:nvSpPr>
        <p:spPr bwMode="auto">
          <a:xfrm>
            <a:off x="1763688" y="-19000"/>
            <a:ext cx="792087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endParaRPr lang="en-GB" sz="440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GB" sz="36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Fibre-Optics for the Harshest, </a:t>
            </a:r>
          </a:p>
          <a:p>
            <a:pPr algn="ctr">
              <a:spcBef>
                <a:spcPct val="0"/>
              </a:spcBef>
            </a:pPr>
            <a:r>
              <a:rPr lang="en-GB" sz="36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Most Demanding Environments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B52C3-5460-4DD8-8854-D0B171F0A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2"/>
          <a:stretch/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4A2A98-E7B5-4C01-B51E-AC3E7AEA5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00"/>
            <a:ext cx="2983581" cy="14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8878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/>
              <a:t>Brief History of AVoptics Limited 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7A18C19-8B02-44F6-9147-309D74C6477B}"/>
              </a:ext>
            </a:extLst>
          </p:cNvPr>
          <p:cNvSpPr/>
          <p:nvPr/>
        </p:nvSpPr>
        <p:spPr>
          <a:xfrm>
            <a:off x="121214" y="3501380"/>
            <a:ext cx="790169" cy="715516"/>
          </a:xfrm>
          <a:prstGeom prst="homePlate">
            <a:avLst/>
          </a:prstGeom>
          <a:solidFill>
            <a:schemeClr val="accent4">
              <a:lumMod val="50000"/>
            </a:schemeClr>
          </a:solidFill>
          <a:ln>
            <a:solidFill>
              <a:srgbClr val="67469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9A181999-C515-48BD-BCDC-62DE791BBA6B}"/>
              </a:ext>
            </a:extLst>
          </p:cNvPr>
          <p:cNvSpPr/>
          <p:nvPr/>
        </p:nvSpPr>
        <p:spPr>
          <a:xfrm>
            <a:off x="665830" y="3497427"/>
            <a:ext cx="1253494" cy="715516"/>
          </a:xfrm>
          <a:prstGeom prst="chevron">
            <a:avLst/>
          </a:prstGeom>
          <a:solidFill>
            <a:srgbClr val="3F3151"/>
          </a:solidFill>
          <a:ln>
            <a:solidFill>
              <a:srgbClr val="67469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2007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136CC828-44C4-4D6A-857B-8D4B2DF6B05D}"/>
              </a:ext>
            </a:extLst>
          </p:cNvPr>
          <p:cNvSpPr/>
          <p:nvPr/>
        </p:nvSpPr>
        <p:spPr>
          <a:xfrm>
            <a:off x="1709351" y="3488828"/>
            <a:ext cx="1253494" cy="715516"/>
          </a:xfrm>
          <a:prstGeom prst="chevron">
            <a:avLst/>
          </a:prstGeom>
          <a:solidFill>
            <a:srgbClr val="5C4775"/>
          </a:solidFill>
          <a:ln>
            <a:solidFill>
              <a:srgbClr val="67469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2008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F96D37C9-BB78-4A29-9CA8-423CFC1C88BE}"/>
              </a:ext>
            </a:extLst>
          </p:cNvPr>
          <p:cNvSpPr/>
          <p:nvPr/>
        </p:nvSpPr>
        <p:spPr>
          <a:xfrm>
            <a:off x="2730650" y="3480923"/>
            <a:ext cx="1253494" cy="715516"/>
          </a:xfrm>
          <a:prstGeom prst="chevron">
            <a:avLst/>
          </a:prstGeom>
          <a:solidFill>
            <a:srgbClr val="674698"/>
          </a:solidFill>
          <a:ln>
            <a:solidFill>
              <a:srgbClr val="674698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2010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5531F26-9D29-4535-8099-D5ED59210FD4}"/>
              </a:ext>
            </a:extLst>
          </p:cNvPr>
          <p:cNvSpPr/>
          <p:nvPr/>
        </p:nvSpPr>
        <p:spPr>
          <a:xfrm>
            <a:off x="3762741" y="3487792"/>
            <a:ext cx="1253494" cy="715516"/>
          </a:xfrm>
          <a:prstGeom prst="chevron">
            <a:avLst/>
          </a:prstGeom>
          <a:solidFill>
            <a:srgbClr val="7E64C0"/>
          </a:solidFill>
          <a:ln>
            <a:solidFill>
              <a:srgbClr val="67469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E75C1394-E6CA-4518-8107-CD12AE12B911}"/>
              </a:ext>
            </a:extLst>
          </p:cNvPr>
          <p:cNvSpPr/>
          <p:nvPr/>
        </p:nvSpPr>
        <p:spPr>
          <a:xfrm>
            <a:off x="4788901" y="3495575"/>
            <a:ext cx="1253494" cy="715516"/>
          </a:xfrm>
          <a:prstGeom prst="chevron">
            <a:avLst/>
          </a:prstGeom>
          <a:solidFill>
            <a:srgbClr val="9999FF"/>
          </a:solidFill>
          <a:ln>
            <a:solidFill>
              <a:srgbClr val="67469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7EF206-8069-4E7F-B7B0-9FE23D8D0F25}"/>
              </a:ext>
            </a:extLst>
          </p:cNvPr>
          <p:cNvSpPr/>
          <p:nvPr/>
        </p:nvSpPr>
        <p:spPr>
          <a:xfrm>
            <a:off x="50012" y="6172696"/>
            <a:ext cx="282392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AVoptics Dedicated Premises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Launch of AVliteCure™ and AVliteRepair™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3AE1CD-200E-4B6C-B435-F7E2F6FFB338}"/>
              </a:ext>
            </a:extLst>
          </p:cNvPr>
          <p:cNvSpPr/>
          <p:nvPr/>
        </p:nvSpPr>
        <p:spPr>
          <a:xfrm>
            <a:off x="1329864" y="1265747"/>
            <a:ext cx="2009968" cy="80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Harness Manufacture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Starts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351912-73DB-4539-8D95-06083503BB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48" y="4871696"/>
            <a:ext cx="2187437" cy="11429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18E472-15DE-4710-9E8A-3F1911ACF029}"/>
              </a:ext>
            </a:extLst>
          </p:cNvPr>
          <p:cNvCxnSpPr>
            <a:cxnSpLocks/>
          </p:cNvCxnSpPr>
          <p:nvPr/>
        </p:nvCxnSpPr>
        <p:spPr>
          <a:xfrm>
            <a:off x="2186527" y="2794955"/>
            <a:ext cx="0" cy="694766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2445D53-FC8D-4923-9512-F512C4D1C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" y="1860909"/>
            <a:ext cx="1368152" cy="6270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492981F-B98B-4F87-880D-F9BF0DD3A291}"/>
              </a:ext>
            </a:extLst>
          </p:cNvPr>
          <p:cNvSpPr/>
          <p:nvPr/>
        </p:nvSpPr>
        <p:spPr>
          <a:xfrm>
            <a:off x="319107" y="1417638"/>
            <a:ext cx="771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AVoptics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Founded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63CDCB-1A80-453B-9675-21141840E4C8}"/>
              </a:ext>
            </a:extLst>
          </p:cNvPr>
          <p:cNvCxnSpPr>
            <a:cxnSpLocks/>
          </p:cNvCxnSpPr>
          <p:nvPr/>
        </p:nvCxnSpPr>
        <p:spPr>
          <a:xfrm>
            <a:off x="420665" y="2487979"/>
            <a:ext cx="0" cy="1007596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F96425B-998A-4496-9C8F-E62136BB9191}"/>
              </a:ext>
            </a:extLst>
          </p:cNvPr>
          <p:cNvSpPr/>
          <p:nvPr/>
        </p:nvSpPr>
        <p:spPr>
          <a:xfrm>
            <a:off x="2696174" y="6043099"/>
            <a:ext cx="2079697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AVoptics moves to Limber Road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AS9100 Achieved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E1070F1-5EA2-42F9-B64B-DDDD2D2BA18A}"/>
              </a:ext>
            </a:extLst>
          </p:cNvPr>
          <p:cNvSpPr/>
          <p:nvPr/>
        </p:nvSpPr>
        <p:spPr>
          <a:xfrm>
            <a:off x="2117294" y="3412867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47645B-539D-409C-8799-99E08FFF497C}"/>
              </a:ext>
            </a:extLst>
          </p:cNvPr>
          <p:cNvSpPr/>
          <p:nvPr/>
        </p:nvSpPr>
        <p:spPr>
          <a:xfrm>
            <a:off x="352981" y="3426470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D8DC0307-AD63-4528-8F29-C59BA04E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46" y="4931987"/>
            <a:ext cx="1483423" cy="10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9A88B62-7BEA-4711-8EF2-DB180FE7AAB4}"/>
              </a:ext>
            </a:extLst>
          </p:cNvPr>
          <p:cNvSpPr/>
          <p:nvPr/>
        </p:nvSpPr>
        <p:spPr>
          <a:xfrm>
            <a:off x="4483762" y="6070641"/>
            <a:ext cx="2079697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AVoptics LightWorks R&amp;D Team formed 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7791C8-3D2C-494D-922F-72061A111931}"/>
              </a:ext>
            </a:extLst>
          </p:cNvPr>
          <p:cNvCxnSpPr>
            <a:cxnSpLocks/>
          </p:cNvCxnSpPr>
          <p:nvPr/>
        </p:nvCxnSpPr>
        <p:spPr>
          <a:xfrm>
            <a:off x="5462176" y="4239449"/>
            <a:ext cx="0" cy="694766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F1D43D7-C55E-4CED-B310-CCD1B3DAB685}"/>
              </a:ext>
            </a:extLst>
          </p:cNvPr>
          <p:cNvSpPr/>
          <p:nvPr/>
        </p:nvSpPr>
        <p:spPr>
          <a:xfrm>
            <a:off x="5396943" y="4165227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mage result for as9100 rev d logo">
            <a:extLst>
              <a:ext uri="{FF2B5EF4-FFF2-40B4-BE49-F238E27FC236}">
                <a16:creationId xmlns:a16="http://schemas.microsoft.com/office/drawing/2014/main" id="{89A61FCD-87C3-4527-9FF3-67FB4F79A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76" y="4897182"/>
            <a:ext cx="1620084" cy="8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281AF1-9C15-4DD9-96F2-8D6023BBBE3E}"/>
              </a:ext>
            </a:extLst>
          </p:cNvPr>
          <p:cNvCxnSpPr>
            <a:cxnSpLocks/>
          </p:cNvCxnSpPr>
          <p:nvPr/>
        </p:nvCxnSpPr>
        <p:spPr>
          <a:xfrm>
            <a:off x="3285430" y="4198215"/>
            <a:ext cx="0" cy="766774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BDA664AC-06AC-49DF-8F13-6E6894421364}"/>
              </a:ext>
            </a:extLst>
          </p:cNvPr>
          <p:cNvSpPr/>
          <p:nvPr/>
        </p:nvSpPr>
        <p:spPr>
          <a:xfrm>
            <a:off x="3216730" y="4120724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BFE96E-0149-4E1B-9151-F118AE2D7108}"/>
              </a:ext>
            </a:extLst>
          </p:cNvPr>
          <p:cNvCxnSpPr>
            <a:cxnSpLocks/>
          </p:cNvCxnSpPr>
          <p:nvPr/>
        </p:nvCxnSpPr>
        <p:spPr>
          <a:xfrm>
            <a:off x="1246469" y="4246402"/>
            <a:ext cx="0" cy="694766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EF5EB9-A3AA-4D20-A34E-0B4D193961A2}"/>
              </a:ext>
            </a:extLst>
          </p:cNvPr>
          <p:cNvSpPr/>
          <p:nvPr/>
        </p:nvSpPr>
        <p:spPr>
          <a:xfrm>
            <a:off x="1174461" y="4136896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204138B-28B0-4623-A01A-F0FAA5278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344" y="1865119"/>
            <a:ext cx="1309286" cy="91447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96F8942-DED4-4530-A59D-6D304D9AA6F6}"/>
              </a:ext>
            </a:extLst>
          </p:cNvPr>
          <p:cNvCxnSpPr>
            <a:cxnSpLocks/>
          </p:cNvCxnSpPr>
          <p:nvPr/>
        </p:nvCxnSpPr>
        <p:spPr>
          <a:xfrm>
            <a:off x="4252866" y="2728801"/>
            <a:ext cx="0" cy="766774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7150041F-08B1-40C3-8772-A069458B11D8}"/>
              </a:ext>
            </a:extLst>
          </p:cNvPr>
          <p:cNvSpPr/>
          <p:nvPr/>
        </p:nvSpPr>
        <p:spPr>
          <a:xfrm>
            <a:off x="4182300" y="3406603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7A5CE4D-7F88-4273-BA55-B83BD726EB00}"/>
              </a:ext>
            </a:extLst>
          </p:cNvPr>
          <p:cNvSpPr/>
          <p:nvPr/>
        </p:nvSpPr>
        <p:spPr>
          <a:xfrm>
            <a:off x="3272698" y="1238009"/>
            <a:ext cx="2009968" cy="801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in Ground Support Equipment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1C9EDB8-2DE6-4D96-8D66-4B91CCC67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409" y="1888216"/>
            <a:ext cx="1274832" cy="914479"/>
          </a:xfrm>
          <a:prstGeom prst="rect">
            <a:avLst/>
          </a:prstGeom>
        </p:spPr>
      </p:pic>
      <p:sp>
        <p:nvSpPr>
          <p:cNvPr id="58" name="Arrow: Chevron 57">
            <a:extLst>
              <a:ext uri="{FF2B5EF4-FFF2-40B4-BE49-F238E27FC236}">
                <a16:creationId xmlns:a16="http://schemas.microsoft.com/office/drawing/2014/main" id="{4355F3B8-118A-462E-B988-73BF3C7FBA37}"/>
              </a:ext>
            </a:extLst>
          </p:cNvPr>
          <p:cNvSpPr/>
          <p:nvPr/>
        </p:nvSpPr>
        <p:spPr>
          <a:xfrm>
            <a:off x="5823099" y="3504756"/>
            <a:ext cx="1253493" cy="715516"/>
          </a:xfrm>
          <a:prstGeom prst="chevron">
            <a:avLst/>
          </a:prstGeom>
          <a:solidFill>
            <a:srgbClr val="99CCFF"/>
          </a:solidFill>
          <a:ln>
            <a:solidFill>
              <a:srgbClr val="67469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8321278-A835-44C8-90F8-051FD6A2559A}"/>
              </a:ext>
            </a:extLst>
          </p:cNvPr>
          <p:cNvCxnSpPr>
            <a:cxnSpLocks/>
          </p:cNvCxnSpPr>
          <p:nvPr/>
        </p:nvCxnSpPr>
        <p:spPr>
          <a:xfrm>
            <a:off x="6371527" y="1888216"/>
            <a:ext cx="0" cy="1689985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3F1FE61-72D1-4E9F-B3B6-48DABD788F2D}"/>
              </a:ext>
            </a:extLst>
          </p:cNvPr>
          <p:cNvSpPr/>
          <p:nvPr/>
        </p:nvSpPr>
        <p:spPr>
          <a:xfrm>
            <a:off x="5199245" y="1249484"/>
            <a:ext cx="2365338" cy="801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Cwmbran Office Opened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Products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12720CA-26A2-4F35-AAC6-B579543A1380}"/>
              </a:ext>
            </a:extLst>
          </p:cNvPr>
          <p:cNvSpPr/>
          <p:nvPr/>
        </p:nvSpPr>
        <p:spPr>
          <a:xfrm>
            <a:off x="6302800" y="3430341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7FAE3433-1F79-42CE-A59D-D6442415F138}"/>
              </a:ext>
            </a:extLst>
          </p:cNvPr>
          <p:cNvSpPr/>
          <p:nvPr/>
        </p:nvSpPr>
        <p:spPr>
          <a:xfrm>
            <a:off x="6861455" y="3506607"/>
            <a:ext cx="1253494" cy="715516"/>
          </a:xfrm>
          <a:prstGeom prst="chevron">
            <a:avLst/>
          </a:prstGeom>
          <a:solidFill>
            <a:srgbClr val="6699FF"/>
          </a:solidFill>
          <a:ln>
            <a:solidFill>
              <a:srgbClr val="67469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sz="1350" b="1" dirty="0">
                <a:latin typeface="Calibri"/>
              </a:rPr>
              <a:t>2020</a:t>
            </a:r>
            <a:endParaRPr lang="en-US" sz="135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D9984F3-E0AC-4253-9F08-EF65751614AB}"/>
              </a:ext>
            </a:extLst>
          </p:cNvPr>
          <p:cNvCxnSpPr>
            <a:cxnSpLocks/>
          </p:cNvCxnSpPr>
          <p:nvPr/>
        </p:nvCxnSpPr>
        <p:spPr>
          <a:xfrm>
            <a:off x="7268751" y="4216579"/>
            <a:ext cx="0" cy="694766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B6014A1D-2A42-4861-9463-A41BCFB7C549}"/>
              </a:ext>
            </a:extLst>
          </p:cNvPr>
          <p:cNvSpPr/>
          <p:nvPr/>
        </p:nvSpPr>
        <p:spPr>
          <a:xfrm>
            <a:off x="7218408" y="4146076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4" descr="A picture containing indoor, animal&#10;&#10;Description generated with high confidence">
            <a:extLst>
              <a:ext uri="{FF2B5EF4-FFF2-40B4-BE49-F238E27FC236}">
                <a16:creationId xmlns:a16="http://schemas.microsoft.com/office/drawing/2014/main" id="{E874E880-DB76-48DC-A320-219F8ADAA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358" y="4932285"/>
            <a:ext cx="1558773" cy="876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0BACE-FFF7-4E79-8208-2F558CE37671}"/>
              </a:ext>
            </a:extLst>
          </p:cNvPr>
          <p:cNvSpPr txBox="1"/>
          <p:nvPr/>
        </p:nvSpPr>
        <p:spPr>
          <a:xfrm>
            <a:off x="6405345" y="6046423"/>
            <a:ext cx="17975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>
                <a:cs typeface="Segoe UI"/>
              </a:rPr>
              <a:t>Awarded GD AJAX</a:t>
            </a:r>
          </a:p>
          <a:p>
            <a:pPr algn="ctr"/>
            <a:r>
              <a:rPr lang="en-GB" sz="1200" dirty="0">
                <a:cs typeface="Segoe UI"/>
              </a:rPr>
              <a:t>Leonardo – Cable Assy</a:t>
            </a:r>
          </a:p>
          <a:p>
            <a:pPr algn="ctr"/>
            <a:r>
              <a:rPr lang="en-GB" sz="1200" dirty="0">
                <a:cs typeface="Segoe UI"/>
              </a:rPr>
              <a:t>Leonardo – Electrical test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DC5419F-1355-4E1D-B219-0F9A90F9030E}"/>
              </a:ext>
            </a:extLst>
          </p:cNvPr>
          <p:cNvSpPr/>
          <p:nvPr/>
        </p:nvSpPr>
        <p:spPr>
          <a:xfrm>
            <a:off x="7900793" y="3502568"/>
            <a:ext cx="1176174" cy="715516"/>
          </a:xfrm>
          <a:prstGeom prst="chevron">
            <a:avLst>
              <a:gd name="adj" fmla="val 49394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67469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sz="1350" b="1" dirty="0">
                <a:latin typeface="Calibri"/>
              </a:rPr>
              <a:t>2024</a:t>
            </a: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C38AFC-8D9C-4318-94A5-E083ACBDE749}"/>
              </a:ext>
            </a:extLst>
          </p:cNvPr>
          <p:cNvSpPr/>
          <p:nvPr/>
        </p:nvSpPr>
        <p:spPr>
          <a:xfrm>
            <a:off x="7633310" y="1152541"/>
            <a:ext cx="1510690" cy="801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Space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200" dirty="0">
                <a:solidFill>
                  <a:schemeClr val="tx1"/>
                </a:solidFill>
                <a:latin typeface="Calibri"/>
              </a:rPr>
              <a:t>Optics Development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676C9A-31F0-4896-BFD4-C6A9A8DDE0AC}"/>
              </a:ext>
            </a:extLst>
          </p:cNvPr>
          <p:cNvCxnSpPr>
            <a:cxnSpLocks/>
          </p:cNvCxnSpPr>
          <p:nvPr/>
        </p:nvCxnSpPr>
        <p:spPr>
          <a:xfrm flipH="1">
            <a:off x="8403642" y="1997517"/>
            <a:ext cx="6646" cy="1580684"/>
          </a:xfrm>
          <a:prstGeom prst="line">
            <a:avLst/>
          </a:prstGeom>
          <a:ln w="28575">
            <a:solidFill>
              <a:srgbClr val="674698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0735D194-042F-457F-9CC8-B2C3A5B35E20}"/>
              </a:ext>
            </a:extLst>
          </p:cNvPr>
          <p:cNvSpPr/>
          <p:nvPr/>
        </p:nvSpPr>
        <p:spPr>
          <a:xfrm>
            <a:off x="8334915" y="3430341"/>
            <a:ext cx="137462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E16A99-27AE-4B47-8515-01EA54670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5929" y="1840659"/>
            <a:ext cx="1376272" cy="10322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F0E73F-912C-4E4F-BD4D-4BACDA84F3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0933" y="1850107"/>
            <a:ext cx="1108646" cy="142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995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Accreditations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258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AS9100 Rev D (cert No 27224)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BS </a:t>
            </a:r>
            <a:r>
              <a:rPr lang="en-GB" sz="2000" dirty="0" err="1"/>
              <a:t>EN</a:t>
            </a:r>
            <a:r>
              <a:rPr lang="en-GB" sz="2000" dirty="0"/>
              <a:t> ISO 9001:2015 (cert No 27224)</a:t>
            </a:r>
            <a:endParaRPr lang="en-GB" sz="20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GB" sz="2000" b="1" dirty="0"/>
              <a:t>Key Supplier to:</a:t>
            </a:r>
            <a:endParaRPr lang="en-GB" sz="2000" b="1" dirty="0">
              <a:cs typeface="Calibri"/>
            </a:endParaRPr>
          </a:p>
          <a:p>
            <a:pPr>
              <a:lnSpc>
                <a:spcPct val="70000"/>
              </a:lnSpc>
            </a:pPr>
            <a:endParaRPr lang="en-GB" sz="2000" dirty="0"/>
          </a:p>
          <a:p>
            <a:pPr marL="400050" lvl="1" indent="0">
              <a:lnSpc>
                <a:spcPct val="70000"/>
              </a:lnSpc>
              <a:buNone/>
            </a:pPr>
            <a:endParaRPr lang="en-GB" sz="2000" dirty="0"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3E4319-E929-4784-948C-B5F71B4DAE66}"/>
              </a:ext>
            </a:extLst>
          </p:cNvPr>
          <p:cNvGrpSpPr/>
          <p:nvPr/>
        </p:nvGrpSpPr>
        <p:grpSpPr>
          <a:xfrm>
            <a:off x="539552" y="3560284"/>
            <a:ext cx="8212635" cy="3399947"/>
            <a:chOff x="1667974" y="3423457"/>
            <a:chExt cx="8823507" cy="37328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3FF915-53D1-468D-842B-9660364F9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8048" y="3543127"/>
              <a:ext cx="2175200" cy="15407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EC5AAB-77BF-4D02-922C-D71A1E2C5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9857" y="3423457"/>
              <a:ext cx="1377435" cy="13774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87F966-8260-43C3-B55A-C51A11FB6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7974" y="6245332"/>
              <a:ext cx="2071142" cy="610337"/>
            </a:xfrm>
            <a:prstGeom prst="rect">
              <a:avLst/>
            </a:prstGeom>
          </p:spPr>
        </p:pic>
        <p:pic>
          <p:nvPicPr>
            <p:cNvPr id="9" name="Picture 10" descr="Image result for Mowag Piranha V">
              <a:extLst>
                <a:ext uri="{FF2B5EF4-FFF2-40B4-BE49-F238E27FC236}">
                  <a16:creationId xmlns:a16="http://schemas.microsoft.com/office/drawing/2014/main" id="{48950830-9FCB-4B64-8F32-02DEC5DB7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645" y="4930710"/>
              <a:ext cx="1650919" cy="144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Image result for airbus">
              <a:extLst>
                <a:ext uri="{FF2B5EF4-FFF2-40B4-BE49-F238E27FC236}">
                  <a16:creationId xmlns:a16="http://schemas.microsoft.com/office/drawing/2014/main" id="{00A52A1B-0700-4CAB-92C7-F9BA8F59F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404" y="5305061"/>
              <a:ext cx="2915816" cy="1851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Image result for airbus logo">
              <a:extLst>
                <a:ext uri="{FF2B5EF4-FFF2-40B4-BE49-F238E27FC236}">
                  <a16:creationId xmlns:a16="http://schemas.microsoft.com/office/drawing/2014/main" id="{A8C211D7-067D-411C-94E9-EB2D065C2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094" y="5771228"/>
              <a:ext cx="1230364" cy="959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Image result for amphenol">
              <a:extLst>
                <a:ext uri="{FF2B5EF4-FFF2-40B4-BE49-F238E27FC236}">
                  <a16:creationId xmlns:a16="http://schemas.microsoft.com/office/drawing/2014/main" id="{383FD0C9-29E2-405B-8C30-A2B84B25D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488" y="4435533"/>
              <a:ext cx="1748843" cy="1748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110C77-B89E-4FE3-B124-8F621CAB9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38471" y="4782385"/>
              <a:ext cx="1598395" cy="1045350"/>
            </a:xfrm>
            <a:prstGeom prst="rect">
              <a:avLst/>
            </a:prstGeom>
          </p:spPr>
        </p:pic>
        <p:pic>
          <p:nvPicPr>
            <p:cNvPr id="15" name="Picture 18" descr="Image result for thales logo">
              <a:extLst>
                <a:ext uri="{FF2B5EF4-FFF2-40B4-BE49-F238E27FC236}">
                  <a16:creationId xmlns:a16="http://schemas.microsoft.com/office/drawing/2014/main" id="{308B48E4-12DB-4596-BBD9-7D526ECD0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451" y="4629879"/>
              <a:ext cx="2163030" cy="37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Image result for axon france logo">
              <a:extLst>
                <a:ext uri="{FF2B5EF4-FFF2-40B4-BE49-F238E27FC236}">
                  <a16:creationId xmlns:a16="http://schemas.microsoft.com/office/drawing/2014/main" id="{B9E460F5-BC94-4472-A4E1-5E5DAF8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136" y="5886741"/>
              <a:ext cx="1210099" cy="1210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DDEA5C-97CF-4D6A-9FD0-C40D1C6B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15436" y="3590010"/>
              <a:ext cx="2221430" cy="708081"/>
            </a:xfrm>
            <a:prstGeom prst="rect">
              <a:avLst/>
            </a:prstGeom>
          </p:spPr>
        </p:pic>
      </p:grpSp>
      <p:pic>
        <p:nvPicPr>
          <p:cNvPr id="4" name="Picture 19">
            <a:extLst>
              <a:ext uri="{FF2B5EF4-FFF2-40B4-BE49-F238E27FC236}">
                <a16:creationId xmlns:a16="http://schemas.microsoft.com/office/drawing/2014/main" id="{DE9707DF-3604-42A2-BBED-0AC7721D3D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0690" y="4718683"/>
            <a:ext cx="2667000" cy="200025"/>
          </a:xfrm>
          <a:prstGeom prst="rect">
            <a:avLst/>
          </a:prstGeom>
        </p:spPr>
      </p:pic>
      <p:pic>
        <p:nvPicPr>
          <p:cNvPr id="1026" name="Picture 2" descr="Defence Science and Technology Laboratory - Wikipedia">
            <a:extLst>
              <a:ext uri="{FF2B5EF4-FFF2-40B4-BE49-F238E27FC236}">
                <a16:creationId xmlns:a16="http://schemas.microsoft.com/office/drawing/2014/main" id="{85C436C3-EC0C-4644-AE7B-0F60659C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42" y="5274084"/>
            <a:ext cx="1268664" cy="5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9DB495-A568-40D7-AAA3-693729AA21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9024" y="3785763"/>
            <a:ext cx="1915561" cy="401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A9BF83-731E-4F8A-84FA-93C72FCD58F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0508" y="1406543"/>
            <a:ext cx="961679" cy="1152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A7659-3520-4462-A606-15EBB53ED09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511" t="22348" r="18404" b="26623"/>
          <a:stretch/>
        </p:blipFill>
        <p:spPr>
          <a:xfrm>
            <a:off x="6416272" y="1558281"/>
            <a:ext cx="1121158" cy="936574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7FE1974E-C0B1-403F-AAA1-24392DC8AD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03" y="1496823"/>
            <a:ext cx="1509486" cy="11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86194"/>
      </p:ext>
    </p:extLst>
  </p:cSld>
  <p:clrMapOvr>
    <a:masterClrMapping/>
  </p:clrMapOvr>
  <p:transition spd="slow"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1412776"/>
            <a:ext cx="7772400" cy="1362075"/>
          </a:xfrm>
        </p:spPr>
        <p:txBody>
          <a:bodyPr/>
          <a:lstStyle/>
          <a:p>
            <a:pPr algn="ctr"/>
            <a:r>
              <a:rPr lang="en-GB" sz="7200" dirty="0"/>
              <a:t> </a:t>
            </a:r>
            <a:r>
              <a:rPr lang="en-GB" sz="4800" dirty="0"/>
              <a:t>Vision statement</a:t>
            </a:r>
            <a:endParaRPr lang="en-GB" sz="4800" b="1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1A021-E4D4-4F7C-80DE-B443BDDE0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2487935"/>
            <a:ext cx="8067675" cy="1922140"/>
          </a:xfrm>
        </p:spPr>
        <p:txBody>
          <a:bodyPr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To be a globally recognised, profitable and respected company supplying high quality Photonic Solutions for harsh environments.</a:t>
            </a:r>
            <a:endParaRPr lang="en-GB" sz="28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0EEB2-5F2D-4765-859A-575C7332C5A1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B3EB7F-9C9E-4CC5-ACB2-70F831A0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21" y="4410075"/>
            <a:ext cx="26479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0DE8236-5555-4CF2-954D-19B9BB75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00" y="4586252"/>
            <a:ext cx="1095446" cy="1095446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2B4CF8-5848-4925-B03C-29ADC879A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75" y="4726027"/>
            <a:ext cx="1468613" cy="81589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D408-FB11-4DF2-9EC2-3AE3A297B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6" y="1699022"/>
            <a:ext cx="3017520" cy="2403101"/>
          </a:xfrm>
        </p:spPr>
        <p:txBody>
          <a:bodyPr anchor="b">
            <a:normAutofit/>
          </a:bodyPr>
          <a:lstStyle/>
          <a:p>
            <a:pPr algn="l"/>
            <a:r>
              <a:rPr lang="en-GB" sz="3600"/>
              <a:t>Production Activities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8BC73-D916-4F2B-8C60-4059CFCC8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6" y="4511942"/>
            <a:ext cx="2949980" cy="90610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1500" dirty="0"/>
              <a:t>To provide a world leading harness/cable assembly manufacturing capability for harsh environments</a:t>
            </a:r>
          </a:p>
        </p:txBody>
      </p:sp>
      <p:pic>
        <p:nvPicPr>
          <p:cNvPr id="8" name="Picture 7" descr="A picture containing text, person, indoor, desk&#10;&#10;Description automatically generated">
            <a:extLst>
              <a:ext uri="{FF2B5EF4-FFF2-40B4-BE49-F238E27FC236}">
                <a16:creationId xmlns:a16="http://schemas.microsoft.com/office/drawing/2014/main" id="{03AFC9BD-6D43-4E5B-B55B-637190EA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"/>
          <a:stretch/>
        </p:blipFill>
        <p:spPr>
          <a:xfrm>
            <a:off x="3078341" y="-14064"/>
            <a:ext cx="6102171" cy="6881938"/>
          </a:xfrm>
          <a:custGeom>
            <a:avLst/>
            <a:gdLst>
              <a:gd name="connsiteX0" fmla="*/ 0 w 6065659"/>
              <a:gd name="connsiteY0" fmla="*/ 0 h 6840760"/>
              <a:gd name="connsiteX1" fmla="*/ 6065659 w 6065659"/>
              <a:gd name="connsiteY1" fmla="*/ 0 h 6840760"/>
              <a:gd name="connsiteX2" fmla="*/ 6065659 w 6065659"/>
              <a:gd name="connsiteY2" fmla="*/ 6840760 h 6840760"/>
              <a:gd name="connsiteX3" fmla="*/ 96436 w 6065659"/>
              <a:gd name="connsiteY3" fmla="*/ 6840760 h 6840760"/>
              <a:gd name="connsiteX4" fmla="*/ 108381 w 6065659"/>
              <a:gd name="connsiteY4" fmla="*/ 6800907 h 6840760"/>
              <a:gd name="connsiteX5" fmla="*/ 449036 w 6065659"/>
              <a:gd name="connsiteY5" fmla="*/ 3578144 h 6840760"/>
              <a:gd name="connsiteX6" fmla="*/ 36317 w 6065659"/>
              <a:gd name="connsiteY6" fmla="*/ 114955 h 6840760"/>
              <a:gd name="connsiteX7" fmla="*/ 0 w 6065659"/>
              <a:gd name="connsiteY7" fmla="*/ 16520 h 68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65659" h="6840760">
                <a:moveTo>
                  <a:pt x="0" y="0"/>
                </a:moveTo>
                <a:lnTo>
                  <a:pt x="6065659" y="0"/>
                </a:lnTo>
                <a:lnTo>
                  <a:pt x="6065659" y="6840760"/>
                </a:lnTo>
                <a:lnTo>
                  <a:pt x="96436" y="6840760"/>
                </a:lnTo>
                <a:lnTo>
                  <a:pt x="108381" y="6800907"/>
                </a:lnTo>
                <a:cubicBezTo>
                  <a:pt x="316428" y="6034882"/>
                  <a:pt x="449036" y="4875605"/>
                  <a:pt x="449036" y="3578144"/>
                </a:cubicBezTo>
                <a:cubicBezTo>
                  <a:pt x="449036" y="2136521"/>
                  <a:pt x="285322" y="865496"/>
                  <a:pt x="36317" y="114955"/>
                </a:cubicBezTo>
                <a:lnTo>
                  <a:pt x="0" y="1652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418DAC-79DC-4DA8-BF79-D0F9D5567431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423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865FB367-8B90-4B88-A1D6-64FEA9218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60" y="1698886"/>
            <a:ext cx="3808075" cy="2076520"/>
          </a:xfrm>
          <a:prstGeom prst="rect">
            <a:avLst/>
          </a:prstGeom>
        </p:spPr>
      </p:pic>
      <p:pic>
        <p:nvPicPr>
          <p:cNvPr id="10" name="Picture 5" descr="A close up of a toy&#10;&#10;Description generated with high confidence">
            <a:extLst>
              <a:ext uri="{FF2B5EF4-FFF2-40B4-BE49-F238E27FC236}">
                <a16:creationId xmlns:a16="http://schemas.microsoft.com/office/drawing/2014/main" id="{9D0F7B8B-92DF-4AAA-A625-C01A8DDA9B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61" y="3381158"/>
            <a:ext cx="3794388" cy="2286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85F04-B4F5-4BDC-B443-ADE25956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5768"/>
            <a:ext cx="6491064" cy="1143000"/>
          </a:xfrm>
        </p:spPr>
        <p:txBody>
          <a:bodyPr>
            <a:noAutofit/>
          </a:bodyPr>
          <a:lstStyle/>
          <a:p>
            <a:r>
              <a:rPr lang="en-US" sz="3600" err="1">
                <a:solidFill>
                  <a:schemeClr val="accent4"/>
                </a:solidFill>
              </a:rPr>
              <a:t>Fibre</a:t>
            </a:r>
            <a:r>
              <a:rPr lang="en-US" sz="3600">
                <a:solidFill>
                  <a:schemeClr val="accent4"/>
                </a:solidFill>
              </a:rPr>
              <a:t> Optic and Electrical Cables;</a:t>
            </a:r>
            <a:br>
              <a:rPr lang="en-US" sz="3600">
                <a:solidFill>
                  <a:schemeClr val="accent4"/>
                </a:solidFill>
              </a:rPr>
            </a:br>
            <a:r>
              <a:rPr lang="en-US" sz="3600">
                <a:solidFill>
                  <a:schemeClr val="accent4"/>
                </a:solidFill>
              </a:rPr>
              <a:t>Production Capability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BE8E13-5BC8-4F36-BA05-FEB55940FD7C}"/>
              </a:ext>
            </a:extLst>
          </p:cNvPr>
          <p:cNvSpPr>
            <a:spLocks noGrp="1" noChangeArrowheads="1"/>
          </p:cNvSpPr>
          <p:nvPr/>
        </p:nvSpPr>
        <p:spPr>
          <a:xfrm>
            <a:off x="1889393" y="1920168"/>
            <a:ext cx="4042349" cy="47730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endParaRPr lang="en-GB" sz="2400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35A160-9ACF-4315-924D-647729D57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543487"/>
            <a:ext cx="4248472" cy="4525963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spcBef>
                <a:spcPts val="0"/>
              </a:spcBef>
              <a:buFont typeface="Arial,Sans-Serif" pitchFamily="34" charset="0"/>
            </a:pPr>
            <a:r>
              <a:rPr lang="en-GB" sz="3600" dirty="0">
                <a:ea typeface="+mn-lt"/>
                <a:cs typeface="+mn-lt"/>
              </a:rPr>
              <a:t>AVoptics has its own fully equipped in house production facility floor (100sq/m) all within AS9100 scope.</a:t>
            </a:r>
          </a:p>
          <a:p>
            <a:pPr marL="171450" indent="-171450">
              <a:spcBef>
                <a:spcPts val="0"/>
              </a:spcBef>
              <a:buFont typeface="Arial,Sans-Serif" pitchFamily="34" charset="0"/>
            </a:pPr>
            <a:endParaRPr lang="en-GB" sz="36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Font typeface="Arial,Sans-Serif" pitchFamily="34" charset="0"/>
            </a:pPr>
            <a:r>
              <a:rPr lang="en-GB" sz="3600" dirty="0">
                <a:ea typeface="+mn-lt"/>
                <a:cs typeface="+mn-lt"/>
              </a:rPr>
              <a:t>Has significant tooling and test equipment to meet a diverse set of application:</a:t>
            </a:r>
          </a:p>
          <a:p>
            <a:pPr>
              <a:spcBef>
                <a:spcPts val="0"/>
              </a:spcBef>
              <a:buFont typeface="Arial,Sans-Serif" pitchFamily="34" charset="0"/>
            </a:pPr>
            <a:endParaRPr lang="en-GB" sz="36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Font typeface="Arial,Sans-Serif" pitchFamily="34" charset="0"/>
            </a:pPr>
            <a:r>
              <a:rPr lang="en-GB" sz="3600" dirty="0">
                <a:ea typeface="+mn-lt"/>
                <a:cs typeface="+mn-lt"/>
              </a:rPr>
              <a:t>Capability to deliver:</a:t>
            </a:r>
          </a:p>
          <a:p>
            <a:pPr lvl="1">
              <a:spcBef>
                <a:spcPts val="0"/>
              </a:spcBef>
              <a:buFont typeface="Arial,Sans-Serif" pitchFamily="34" charset="0"/>
            </a:pPr>
            <a:r>
              <a:rPr lang="en-GB" sz="3200" dirty="0">
                <a:ea typeface="+mn-lt"/>
                <a:cs typeface="+mn-lt"/>
              </a:rPr>
              <a:t>Cable Assemblies </a:t>
            </a:r>
          </a:p>
          <a:p>
            <a:pPr lvl="1">
              <a:spcBef>
                <a:spcPts val="0"/>
              </a:spcBef>
              <a:buFont typeface="Arial,Sans-Serif" pitchFamily="34" charset="0"/>
            </a:pPr>
            <a:r>
              <a:rPr lang="en-GB" sz="3200" dirty="0">
                <a:ea typeface="+mn-lt"/>
                <a:cs typeface="+mn-lt"/>
              </a:rPr>
              <a:t>Rig Build</a:t>
            </a:r>
          </a:p>
          <a:p>
            <a:pPr lvl="1">
              <a:spcBef>
                <a:spcPts val="0"/>
              </a:spcBef>
              <a:buFont typeface="Arial,Sans-Serif" pitchFamily="34" charset="0"/>
            </a:pPr>
            <a:r>
              <a:rPr lang="en-GB" sz="3200" dirty="0">
                <a:ea typeface="+mn-lt"/>
                <a:cs typeface="+mn-lt"/>
              </a:rPr>
              <a:t>Electronic Assy (low volume build)</a:t>
            </a:r>
          </a:p>
          <a:p>
            <a:pPr lvl="1">
              <a:spcBef>
                <a:spcPts val="0"/>
              </a:spcBef>
              <a:buFont typeface="Arial,Sans-Serif" pitchFamily="34" charset="0"/>
            </a:pPr>
            <a:r>
              <a:rPr lang="en-GB" sz="3200" dirty="0">
                <a:ea typeface="+mn-lt"/>
                <a:cs typeface="+mn-lt"/>
              </a:rPr>
              <a:t>RF Assy (shared with partner) </a:t>
            </a:r>
          </a:p>
          <a:p>
            <a:pPr marL="0" indent="0">
              <a:spcBef>
                <a:spcPts val="0"/>
              </a:spcBef>
              <a:buNone/>
            </a:pPr>
            <a:endParaRPr lang="en-GB" sz="3600" dirty="0">
              <a:cs typeface="Calibri"/>
            </a:endParaRPr>
          </a:p>
          <a:p>
            <a:pPr>
              <a:spcBef>
                <a:spcPts val="0"/>
              </a:spcBef>
              <a:buFont typeface="Arial,Sans-Serif" pitchFamily="34" charset="0"/>
            </a:pPr>
            <a:r>
              <a:rPr lang="en-GB" sz="3600" dirty="0">
                <a:cs typeface="Calibri"/>
              </a:rPr>
              <a:t>Build to Print or full design and manufacture service.</a:t>
            </a:r>
          </a:p>
          <a:p>
            <a:pPr>
              <a:spcBef>
                <a:spcPts val="0"/>
              </a:spcBef>
              <a:buFont typeface="Arial,Sans-Serif" pitchFamily="34" charset="0"/>
            </a:pPr>
            <a:endParaRPr lang="en-GB" sz="3600" dirty="0">
              <a:cs typeface="Calibri"/>
            </a:endParaRPr>
          </a:p>
          <a:p>
            <a:pPr>
              <a:spcBef>
                <a:spcPts val="0"/>
              </a:spcBef>
              <a:buFont typeface="Arial,Sans-Serif" pitchFamily="34" charset="0"/>
            </a:pPr>
            <a:r>
              <a:rPr lang="en-GB" sz="3600" dirty="0">
                <a:cs typeface="Calibri"/>
              </a:rPr>
              <a:t>Equipment to cater for the unusual.</a:t>
            </a:r>
          </a:p>
          <a:p>
            <a:pPr lvl="1">
              <a:spcBef>
                <a:spcPts val="0"/>
              </a:spcBef>
              <a:buFont typeface="Arial,Sans-Serif" pitchFamily="34" charset="0"/>
            </a:pPr>
            <a:r>
              <a:rPr lang="en-GB" sz="3200" dirty="0">
                <a:cs typeface="Calibri"/>
              </a:rPr>
              <a:t>Polishing  -angled</a:t>
            </a:r>
          </a:p>
          <a:p>
            <a:pPr lvl="1">
              <a:spcBef>
                <a:spcPts val="0"/>
              </a:spcBef>
              <a:buFont typeface="Arial,Sans-Serif" pitchFamily="34" charset="0"/>
            </a:pPr>
            <a:r>
              <a:rPr lang="en-GB" sz="3200" dirty="0">
                <a:cs typeface="Calibri"/>
              </a:rPr>
              <a:t>Fibre / ferrule sizes</a:t>
            </a:r>
          </a:p>
          <a:p>
            <a:pPr lvl="1">
              <a:spcBef>
                <a:spcPts val="0"/>
              </a:spcBef>
              <a:buFont typeface="Arial,Sans-Serif" pitchFamily="34" charset="0"/>
            </a:pPr>
            <a:r>
              <a:rPr lang="en-GB" sz="3200" dirty="0">
                <a:cs typeface="Calibri"/>
              </a:rPr>
              <a:t>End face Geometry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GB" sz="3200" dirty="0">
              <a:cs typeface="Calibri"/>
            </a:endParaRPr>
          </a:p>
          <a:p>
            <a:pPr>
              <a:spcBef>
                <a:spcPts val="0"/>
              </a:spcBef>
              <a:buFont typeface="Arial,Sans-Serif" pitchFamily="34" charset="0"/>
            </a:pPr>
            <a:r>
              <a:rPr lang="en-GB" sz="3600" dirty="0">
                <a:cs typeface="Calibri"/>
              </a:rPr>
              <a:t>Full testing Capability 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GB" sz="3200" dirty="0">
              <a:cs typeface="Calibri"/>
            </a:endParaRPr>
          </a:p>
          <a:p>
            <a:pPr>
              <a:spcBef>
                <a:spcPts val="0"/>
              </a:spcBef>
              <a:buFont typeface="Arial,Sans-Serif" pitchFamily="34" charset="0"/>
            </a:pPr>
            <a:endParaRPr lang="en-GB" sz="3600" dirty="0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3600" dirty="0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3600" dirty="0">
              <a:cs typeface="Calibri"/>
            </a:endParaRPr>
          </a:p>
          <a:p>
            <a:pPr>
              <a:spcBef>
                <a:spcPts val="0"/>
              </a:spcBef>
              <a:buFont typeface="Arial,Sans-Serif" pitchFamily="34" charset="0"/>
            </a:pPr>
            <a:endParaRPr lang="en-GB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A7B2F9-76A3-4352-8AE3-EC59A3DE76BD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DF4AC-0602-465B-B0FE-486E53549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61" y="5292184"/>
            <a:ext cx="3804364" cy="10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3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418DAC-79DC-4DA8-BF79-D0F9D5567431}"/>
              </a:ext>
            </a:extLst>
          </p:cNvPr>
          <p:cNvSpPr txBox="1"/>
          <p:nvPr/>
        </p:nvSpPr>
        <p:spPr>
          <a:xfrm>
            <a:off x="457200" y="5991283"/>
            <a:ext cx="3750162" cy="67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kern="1200" dirty="0"/>
              <a:t>2023 © AVoptics Ltd. All rights reserved.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8ABFB1-87DC-4C44-8D7E-EF1DE6C085F6}"/>
              </a:ext>
            </a:extLst>
          </p:cNvPr>
          <p:cNvSpPr/>
          <p:nvPr/>
        </p:nvSpPr>
        <p:spPr>
          <a:xfrm>
            <a:off x="3048936" y="273050"/>
            <a:ext cx="1158426" cy="58531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6D408-FB11-4DF2-9EC2-3AE3A297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2440"/>
            <a:ext cx="3845529" cy="61433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GB" sz="4000" dirty="0"/>
              <a:t>Products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F4219A-F8B2-45B7-9E02-5BE1B6B19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89980" l="8667" r="90000">
                        <a14:foregroundMark x1="55576" y1="36081" x2="54364" y2="25778"/>
                        <a14:foregroundMark x1="54364" y1="25778" x2="63758" y2="17737"/>
                        <a14:foregroundMark x1="63758" y1="17737" x2="69758" y2="27354"/>
                        <a14:foregroundMark x1="69758" y1="27354" x2="69636" y2="22788"/>
                        <a14:foregroundMark x1="11455" y1="57899" x2="8667" y2="47798"/>
                        <a14:foregroundMark x1="8667" y1="47798" x2="11030" y2="45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05" y="-94702"/>
            <a:ext cx="4988553" cy="74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7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BA2AF6-582C-44C3-AA06-9DEFAB6FB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677" y="1541679"/>
            <a:ext cx="2020506" cy="1791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D046B8-2A4D-4555-8FC4-7A501F96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solidFill>
                  <a:schemeClr val="accent4"/>
                </a:solidFill>
              </a:rPr>
              <a:t>Support for Complete Life Cycle</a:t>
            </a:r>
            <a:br>
              <a:rPr lang="en-GB" sz="3600" dirty="0">
                <a:solidFill>
                  <a:schemeClr val="accent4"/>
                </a:solidFill>
              </a:rPr>
            </a:br>
            <a:r>
              <a:rPr lang="en-GB" sz="3600" dirty="0">
                <a:solidFill>
                  <a:schemeClr val="accent4"/>
                </a:solidFill>
              </a:rPr>
              <a:t>Product / Product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CB0FF-68F1-4F8C-A5B6-E7BC7D77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73" y="1379351"/>
            <a:ext cx="4369783" cy="45259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Fault Finding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Repair / Re-termination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Verification/ Validation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Free Space Optics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22023-817F-4E7C-8D17-BA4A56735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46" y1="15718" x2="57722" y2="12005"/>
                        <a14:foregroundMark x1="57722" y1="12005" x2="68877" y2="14728"/>
                        <a14:foregroundMark x1="68877" y1="14728" x2="46022" y2="18317"/>
                        <a14:foregroundMark x1="46022" y1="18317" x2="52418" y2="12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10" y="5076489"/>
            <a:ext cx="2327728" cy="1467086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B2D4278-7E20-4E02-BB9F-5A2723BBA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80" y="4239326"/>
            <a:ext cx="2606242" cy="24786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803D49-DDA9-43F1-A175-1A2F37C8B6A7}"/>
              </a:ext>
            </a:extLst>
          </p:cNvPr>
          <p:cNvGrpSpPr/>
          <p:nvPr/>
        </p:nvGrpSpPr>
        <p:grpSpPr>
          <a:xfrm>
            <a:off x="5912745" y="1728049"/>
            <a:ext cx="2415736" cy="1143000"/>
            <a:chOff x="5290074" y="1432857"/>
            <a:chExt cx="3021554" cy="1801235"/>
          </a:xfrm>
        </p:grpSpPr>
        <p:pic>
          <p:nvPicPr>
            <p:cNvPr id="13" name="Picture 13" descr="A picture containing electronics&#10;&#10;Description generated with very high confidence">
              <a:extLst>
                <a:ext uri="{FF2B5EF4-FFF2-40B4-BE49-F238E27FC236}">
                  <a16:creationId xmlns:a16="http://schemas.microsoft.com/office/drawing/2014/main" id="{B002F6AC-9269-4686-8170-9C68364E7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19927" r="28018" b="14549"/>
            <a:stretch/>
          </p:blipFill>
          <p:spPr>
            <a:xfrm>
              <a:off x="7236296" y="1432857"/>
              <a:ext cx="1075332" cy="1101033"/>
            </a:xfrm>
            <a:prstGeom prst="ellipse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4E974C-3302-4852-9835-7BCD2E5A6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24" b="89939" l="9957" r="89995">
                          <a14:foregroundMark x1="45310" y1="9536" x2="63011" y2="5424"/>
                          <a14:foregroundMark x1="63011" y1="5424" x2="45791" y2="11199"/>
                          <a14:foregroundMark x1="45791" y1="11199" x2="53872" y2="8924"/>
                          <a14:foregroundMark x1="54834" y1="41120" x2="56421" y2="423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074" y="1728282"/>
              <a:ext cx="2738914" cy="150581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AE1079E-16D3-4F96-8D3B-29C2B930DC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16" y="3464087"/>
            <a:ext cx="1566903" cy="1045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FFCCA8-7BEC-4443-A528-00B7A14DFB6D}"/>
              </a:ext>
            </a:extLst>
          </p:cNvPr>
          <p:cNvSpPr txBox="1"/>
          <p:nvPr/>
        </p:nvSpPr>
        <p:spPr>
          <a:xfrm>
            <a:off x="-28156" y="6637489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2023 © AVoptics Ltd. All rights reserved.</a:t>
            </a:r>
          </a:p>
        </p:txBody>
      </p:sp>
      <p:pic>
        <p:nvPicPr>
          <p:cNvPr id="10" name="Picture 9" descr="A close - up of a pen&#10;&#10;Description automatically generated with medium confidence">
            <a:extLst>
              <a:ext uri="{FF2B5EF4-FFF2-40B4-BE49-F238E27FC236}">
                <a16:creationId xmlns:a16="http://schemas.microsoft.com/office/drawing/2014/main" id="{E04C1BCB-0BD0-41B0-833A-61D0B44AFD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45" b="94142" l="2385" r="96940">
                        <a14:foregroundMark x1="41375" y1="61268" x2="41375" y2="61268"/>
                        <a14:foregroundMark x1="41733" y1="59338" x2="41733" y2="59338"/>
                        <a14:foregroundMark x1="50079" y1="50793" x2="50079" y2="50793"/>
                        <a14:foregroundMark x1="56876" y1="46864" x2="56876" y2="46864"/>
                        <a14:foregroundMark x1="58426" y1="40937" x2="58426" y2="40937"/>
                        <a14:foregroundMark x1="62560" y1="40317" x2="62560" y2="40317"/>
                        <a14:foregroundMark x1="91733" y1="9442" x2="91733" y2="9442"/>
                        <a14:foregroundMark x1="97019" y1="5513" x2="97019" y2="5513"/>
                        <a14:foregroundMark x1="7671" y1="87526" x2="7671" y2="87526"/>
                        <a14:foregroundMark x1="2385" y1="94142" x2="2385" y2="94142"/>
                        <a14:foregroundMark x1="34181" y1="65265" x2="34181" y2="65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6" y="5287167"/>
            <a:ext cx="1813270" cy="10457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BEB79F-584A-4920-9DE3-6F05C8B3B6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8667" r="90000">
                        <a14:foregroundMark x1="55576" y1="36081" x2="54364" y2="25778"/>
                        <a14:foregroundMark x1="54364" y1="25778" x2="63758" y2="17737"/>
                        <a14:foregroundMark x1="63758" y1="17737" x2="69758" y2="27354"/>
                        <a14:foregroundMark x1="69758" y1="27354" x2="69636" y2="22788"/>
                        <a14:foregroundMark x1="11455" y1="57899" x2="8667" y2="47798"/>
                        <a14:foregroundMark x1="8667" y1="47798" x2="11030" y2="45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" y="3642332"/>
            <a:ext cx="2415719" cy="3623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D0882A-A0E7-454B-A643-8EE99B4C888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4" t="14857" r="-294" b="26034"/>
          <a:stretch/>
        </p:blipFill>
        <p:spPr>
          <a:xfrm>
            <a:off x="5059422" y="3400826"/>
            <a:ext cx="1607187" cy="1074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215642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057080c-38d2-4fc2-8df7-d1679c1799ca">
      <UserInfo>
        <DisplayName>Andy Voizey (Work)</DisplayName>
        <AccountId>17</AccountId>
        <AccountType/>
      </UserInfo>
      <UserInfo>
        <DisplayName>Malcolm Watson</DisplayName>
        <AccountId>13</AccountId>
        <AccountType/>
      </UserInfo>
    </SharedWithUsers>
    <TaxCatchAll xmlns="8057080c-38d2-4fc2-8df7-d1679c1799ca" xsi:nil="true"/>
    <lcf76f155ced4ddcb4097134ff3c332f xmlns="55f2c82c-f6c2-4781-923b-f307bc50106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7CC895BE687343B6F4875722709C99" ma:contentTypeVersion="18" ma:contentTypeDescription="Create a new document." ma:contentTypeScope="" ma:versionID="caecd3f21d6a2691ac86fd4d1749bdb3">
  <xsd:schema xmlns:xsd="http://www.w3.org/2001/XMLSchema" xmlns:xs="http://www.w3.org/2001/XMLSchema" xmlns:p="http://schemas.microsoft.com/office/2006/metadata/properties" xmlns:ns2="55f2c82c-f6c2-4781-923b-f307bc50106d" xmlns:ns3="8057080c-38d2-4fc2-8df7-d1679c1799ca" targetNamespace="http://schemas.microsoft.com/office/2006/metadata/properties" ma:root="true" ma:fieldsID="e85e0d0cab40c414d48e8ad576e1307a" ns2:_="" ns3:_="">
    <xsd:import namespace="55f2c82c-f6c2-4781-923b-f307bc50106d"/>
    <xsd:import namespace="8057080c-38d2-4fc2-8df7-d1679c179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2c82c-f6c2-4781-923b-f307bc501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1a8af0-2274-4d73-895a-f01fa556d0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7080c-38d2-4fc2-8df7-d1679c179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19b67e9-2408-4687-ad22-f5ee9972305f}" ma:internalName="TaxCatchAll" ma:showField="CatchAllData" ma:web="8057080c-38d2-4fc2-8df7-d1679c179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5E012E-EEC7-47BB-9FE8-0E91A564BF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3C857C-3E07-4193-8FCD-00041B4F94FF}">
  <ds:schemaRefs>
    <ds:schemaRef ds:uri="55f2c82c-f6c2-4781-923b-f307bc50106d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8057080c-38d2-4fc2-8df7-d1679c1799ca"/>
  </ds:schemaRefs>
</ds:datastoreItem>
</file>

<file path=customXml/itemProps3.xml><?xml version="1.0" encoding="utf-8"?>
<ds:datastoreItem xmlns:ds="http://schemas.openxmlformats.org/officeDocument/2006/customXml" ds:itemID="{19368FEA-3A4C-4BD2-BA6D-D96C194BC1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f2c82c-f6c2-4781-923b-f307bc50106d"/>
    <ds:schemaRef ds:uri="8057080c-38d2-4fc2-8df7-d1679c1799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932</Words>
  <Application>Microsoft Office PowerPoint</Application>
  <PresentationFormat>On-screen Show (4:3)</PresentationFormat>
  <Paragraphs>232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Arial,Sans-Serif</vt:lpstr>
      <vt:lpstr>Calibri</vt:lpstr>
      <vt:lpstr>Symbol</vt:lpstr>
      <vt:lpstr>PowerPoint Template V2</vt:lpstr>
      <vt:lpstr>PowerPoint Presentation</vt:lpstr>
      <vt:lpstr>Background </vt:lpstr>
      <vt:lpstr>Brief History of AVoptics Limited </vt:lpstr>
      <vt:lpstr>Accreditations</vt:lpstr>
      <vt:lpstr> Vision statement</vt:lpstr>
      <vt:lpstr>Production Activities</vt:lpstr>
      <vt:lpstr>Fibre Optic and Electrical Cables; Production Capability </vt:lpstr>
      <vt:lpstr>Products</vt:lpstr>
      <vt:lpstr>Support for Complete Life Cycle Product / Product Development</vt:lpstr>
      <vt:lpstr>Support for Complete Life Cycle</vt:lpstr>
      <vt:lpstr>             Inspection and Test   </vt:lpstr>
      <vt:lpstr>  R&amp;D and Consultancy    “LightWorks”</vt:lpstr>
      <vt:lpstr>Consultancy and Testing </vt:lpstr>
      <vt:lpstr>Fibre Sensing</vt:lpstr>
      <vt:lpstr>Photonic Research</vt:lpstr>
      <vt:lpstr>PowerPoint Presentation</vt:lpstr>
      <vt:lpstr>Electronics Design &amp; FPGA Development</vt:lpstr>
      <vt:lpstr>Photonics and Fibre-Optics Design Consultancy</vt:lpstr>
      <vt:lpstr>Training</vt:lpstr>
      <vt:lpstr>      Fibre optics Installers and Fabricators         </vt:lpstr>
      <vt:lpstr>Free Space Optics</vt:lpstr>
      <vt:lpstr>ADVANTAGES OF FSO</vt:lpstr>
      <vt:lpstr>CHALLENGES OF FSO</vt:lpstr>
      <vt:lpstr>PowerPoint Presentation</vt:lpstr>
      <vt:lpstr>Development Applications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AVoptics Showcase</dc:title>
  <dc:creator>Andrew Lee</dc:creator>
  <cp:lastModifiedBy>Andrew Lee</cp:lastModifiedBy>
  <cp:revision>4</cp:revision>
  <dcterms:created xsi:type="dcterms:W3CDTF">2020-12-09T14:14:15Z</dcterms:created>
  <dcterms:modified xsi:type="dcterms:W3CDTF">2024-07-02T09:34:25Z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0x010100587CC895BE687343B6F4875722709C99</vt:lpwstr>
  </property>
  <property fmtid="{D5CDD505-2E9C-101B-9397-08002B2CF9AE}" pid="3" name="MediaServiceImageTags">
    <vt:lpwstr/>
  </property>
</Properties>
</file>